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3"/>
  </p:notesMasterIdLst>
  <p:handoutMasterIdLst>
    <p:handoutMasterId r:id="rId24"/>
  </p:handoutMasterIdLst>
  <p:sldIdLst>
    <p:sldId id="310" r:id="rId5"/>
    <p:sldId id="309" r:id="rId6"/>
    <p:sldId id="315" r:id="rId7"/>
    <p:sldId id="311" r:id="rId8"/>
    <p:sldId id="312" r:id="rId9"/>
    <p:sldId id="305" r:id="rId10"/>
    <p:sldId id="317" r:id="rId11"/>
    <p:sldId id="318" r:id="rId12"/>
    <p:sldId id="316" r:id="rId13"/>
    <p:sldId id="319" r:id="rId14"/>
    <p:sldId id="320" r:id="rId15"/>
    <p:sldId id="322" r:id="rId16"/>
    <p:sldId id="321" r:id="rId17"/>
    <p:sldId id="323" r:id="rId18"/>
    <p:sldId id="324" r:id="rId19"/>
    <p:sldId id="325" r:id="rId20"/>
    <p:sldId id="326" r:id="rId21"/>
    <p:sldId id="32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AE8"/>
    <a:srgbClr val="476977"/>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03B1CB-C570-453D-8B31-D59210C9F400}" v="4" dt="2025-02-10T19:40:41.982"/>
  </p1510:revLst>
</p1510:revInfo>
</file>

<file path=ppt/tableStyles.xml><?xml version="1.0" encoding="utf-8"?>
<a:tblStyleLst xmlns:a="http://schemas.openxmlformats.org/drawingml/2006/main" def="{9DCAF9ED-07DC-4A11-8D7F-57B35C25682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5394" autoAdjust="0"/>
  </p:normalViewPr>
  <p:slideViewPr>
    <p:cSldViewPr snapToGrid="0">
      <p:cViewPr varScale="1">
        <p:scale>
          <a:sx n="71" d="100"/>
          <a:sy n="71" d="100"/>
        </p:scale>
        <p:origin x="654" y="33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0" d="100"/>
        <a:sy n="60" d="100"/>
      </p:scale>
      <p:origin x="0" y="0"/>
    </p:cViewPr>
  </p:sorterViewPr>
  <p:notesViewPr>
    <p:cSldViewPr snapToGrid="0">
      <p:cViewPr varScale="1">
        <p:scale>
          <a:sx n="67" d="100"/>
          <a:sy n="67" d="100"/>
        </p:scale>
        <p:origin x="3120"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ryl Steinbach" userId="61a312aea8a749a2" providerId="LiveId" clId="{0803B1CB-C570-453D-8B31-D59210C9F400}"/>
    <pc:docChg chg="undo custSel modSld">
      <pc:chgData name="Cheryl Steinbach" userId="61a312aea8a749a2" providerId="LiveId" clId="{0803B1CB-C570-453D-8B31-D59210C9F400}" dt="2025-02-10T19:43:53.620" v="364" actId="207"/>
      <pc:docMkLst>
        <pc:docMk/>
      </pc:docMkLst>
      <pc:sldChg chg="addSp delSp modSp mod">
        <pc:chgData name="Cheryl Steinbach" userId="61a312aea8a749a2" providerId="LiveId" clId="{0803B1CB-C570-453D-8B31-D59210C9F400}" dt="2025-02-10T19:43:53.620" v="364" actId="207"/>
        <pc:sldMkLst>
          <pc:docMk/>
          <pc:sldMk cId="3112415346" sldId="327"/>
        </pc:sldMkLst>
        <pc:spChg chg="add del mod">
          <ac:chgData name="Cheryl Steinbach" userId="61a312aea8a749a2" providerId="LiveId" clId="{0803B1CB-C570-453D-8B31-D59210C9F400}" dt="2025-02-10T19:35:13.506" v="37" actId="478"/>
          <ac:spMkLst>
            <pc:docMk/>
            <pc:sldMk cId="3112415346" sldId="327"/>
            <ac:spMk id="3" creationId="{BB50B557-DFED-23B6-D6DE-74B04C826EB4}"/>
          </ac:spMkLst>
        </pc:spChg>
        <pc:spChg chg="del mod">
          <ac:chgData name="Cheryl Steinbach" userId="61a312aea8a749a2" providerId="LiveId" clId="{0803B1CB-C570-453D-8B31-D59210C9F400}" dt="2025-02-10T19:34:34.017" v="30" actId="478"/>
          <ac:spMkLst>
            <pc:docMk/>
            <pc:sldMk cId="3112415346" sldId="327"/>
            <ac:spMk id="4" creationId="{01563CFE-D9A1-66EE-D0BB-F7FED8D8A140}"/>
          </ac:spMkLst>
        </pc:spChg>
        <pc:spChg chg="add del mod">
          <ac:chgData name="Cheryl Steinbach" userId="61a312aea8a749a2" providerId="LiveId" clId="{0803B1CB-C570-453D-8B31-D59210C9F400}" dt="2025-02-10T19:39:09.918" v="170" actId="478"/>
          <ac:spMkLst>
            <pc:docMk/>
            <pc:sldMk cId="3112415346" sldId="327"/>
            <ac:spMk id="6" creationId="{62C0468D-EB90-9B51-1A4F-CEB6BE6BA508}"/>
          </ac:spMkLst>
        </pc:spChg>
        <pc:spChg chg="add mod">
          <ac:chgData name="Cheryl Steinbach" userId="61a312aea8a749a2" providerId="LiveId" clId="{0803B1CB-C570-453D-8B31-D59210C9F400}" dt="2025-02-10T19:43:53.620" v="364" actId="207"/>
          <ac:spMkLst>
            <pc:docMk/>
            <pc:sldMk cId="3112415346" sldId="327"/>
            <ac:spMk id="7" creationId="{82DDCB7D-A64F-0C50-BEAD-F6BCCA31983D}"/>
          </ac:spMkLst>
        </pc:spChg>
        <pc:spChg chg="del mod">
          <ac:chgData name="Cheryl Steinbach" userId="61a312aea8a749a2" providerId="LiveId" clId="{0803B1CB-C570-453D-8B31-D59210C9F400}" dt="2025-02-10T19:35:06.328" v="36" actId="478"/>
          <ac:spMkLst>
            <pc:docMk/>
            <pc:sldMk cId="3112415346" sldId="327"/>
            <ac:spMk id="19" creationId="{E3DEFEF9-44B4-7E62-33FD-74DF349EBF69}"/>
          </ac:spMkLst>
        </pc:spChg>
        <pc:spChg chg="del mod">
          <ac:chgData name="Cheryl Steinbach" userId="61a312aea8a749a2" providerId="LiveId" clId="{0803B1CB-C570-453D-8B31-D59210C9F400}" dt="2025-02-10T19:36:08.894" v="47" actId="478"/>
          <ac:spMkLst>
            <pc:docMk/>
            <pc:sldMk cId="3112415346" sldId="327"/>
            <ac:spMk id="47" creationId="{B2CB8FED-9A8B-FC0A-4497-6AD7DA9F614F}"/>
          </ac:spMkLst>
        </pc:spChg>
        <pc:picChg chg="mod">
          <ac:chgData name="Cheryl Steinbach" userId="61a312aea8a749a2" providerId="LiveId" clId="{0803B1CB-C570-453D-8B31-D59210C9F400}" dt="2025-02-10T19:35:47.724" v="42" actId="14100"/>
          <ac:picMkLst>
            <pc:docMk/>
            <pc:sldMk cId="3112415346" sldId="327"/>
            <ac:picMk id="11" creationId="{07242080-19ED-9528-6944-F89061FAF73F}"/>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AA3114B-0CDD-4419-A4DE-E0C29A2AE1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FC25048-78D1-4821-8E2B-7A77CCA12F8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6252186-C111-43A8-A0F7-F77FFDE4DF82}" type="datetimeFigureOut">
              <a:rPr lang="en-US" smtClean="0"/>
              <a:t>2/10/2025</a:t>
            </a:fld>
            <a:endParaRPr lang="en-US" dirty="0"/>
          </a:p>
        </p:txBody>
      </p:sp>
      <p:sp>
        <p:nvSpPr>
          <p:cNvPr id="4" name="Footer Placeholder 3">
            <a:extLst>
              <a:ext uri="{FF2B5EF4-FFF2-40B4-BE49-F238E27FC236}">
                <a16:creationId xmlns:a16="http://schemas.microsoft.com/office/drawing/2014/main" id="{01924695-047D-4CC8-8801-1AA37457E73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F0F00293-63F6-438D-A9A8-024975FD55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56CFAD-C154-4C9C-AD01-665A5055065E}" type="slidenum">
              <a:rPr lang="en-US" smtClean="0"/>
              <a:t>‹#›</a:t>
            </a:fld>
            <a:endParaRPr lang="en-US" dirty="0"/>
          </a:p>
        </p:txBody>
      </p:sp>
    </p:spTree>
    <p:extLst>
      <p:ext uri="{BB962C8B-B14F-4D97-AF65-F5344CB8AC3E}">
        <p14:creationId xmlns:p14="http://schemas.microsoft.com/office/powerpoint/2010/main" val="39978791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2BBB5B-F3DE-41D7-B279-483D20E8E363}" type="datetimeFigureOut">
              <a:rPr lang="en-US" smtClean="0"/>
              <a:t>2/10/2025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B62BC0-7DC4-4569-951D-2BB9475345C6}" type="slidenum">
              <a:rPr lang="en-US" smtClean="0"/>
              <a:t>‹#›</a:t>
            </a:fld>
            <a:endParaRPr lang="en-US" dirty="0"/>
          </a:p>
        </p:txBody>
      </p:sp>
    </p:spTree>
    <p:extLst>
      <p:ext uri="{BB962C8B-B14F-4D97-AF65-F5344CB8AC3E}">
        <p14:creationId xmlns:p14="http://schemas.microsoft.com/office/powerpoint/2010/main" val="33446415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accent4">
            <a:lumMod val="50000"/>
          </a:schemeClr>
        </a:solidFill>
        <a:effectLst/>
      </p:bgPr>
    </p:bg>
    <p:spTree>
      <p:nvGrpSpPr>
        <p:cNvPr id="1" name=""/>
        <p:cNvGrpSpPr/>
        <p:nvPr/>
      </p:nvGrpSpPr>
      <p:grpSpPr>
        <a:xfrm>
          <a:off x="0" y="0"/>
          <a:ext cx="0" cy="0"/>
          <a:chOff x="0" y="0"/>
          <a:chExt cx="0" cy="0"/>
        </a:xfrm>
      </p:grpSpPr>
      <p:sp>
        <p:nvSpPr>
          <p:cNvPr id="7" name="Picture Placeholder 7">
            <a:extLst>
              <a:ext uri="{FF2B5EF4-FFF2-40B4-BE49-F238E27FC236}">
                <a16:creationId xmlns:a16="http://schemas.microsoft.com/office/drawing/2014/main" id="{02728A58-8DE2-4B1C-B6CA-F2AED56F4504}"/>
              </a:ext>
            </a:extLst>
          </p:cNvPr>
          <p:cNvSpPr>
            <a:spLocks noGrp="1"/>
          </p:cNvSpPr>
          <p:nvPr>
            <p:ph type="pic" sz="quarter" idx="10" hasCustomPrompt="1"/>
          </p:nvPr>
        </p:nvSpPr>
        <p:spPr>
          <a:xfrm>
            <a:off x="0" y="-2"/>
            <a:ext cx="12192000" cy="6858000"/>
          </a:xfrm>
          <a:prstGeom prst="rect">
            <a:avLst/>
          </a:prstGeom>
        </p:spPr>
        <p:txBody>
          <a:bodyPr/>
          <a:lstStyle>
            <a:lvl1pPr marL="0" indent="0" algn="ctr">
              <a:buNone/>
              <a:defRPr>
                <a:solidFill>
                  <a:schemeClr val="bg1"/>
                </a:solidFill>
              </a:defRPr>
            </a:lvl1pPr>
          </a:lstStyle>
          <a:p>
            <a:r>
              <a:rPr lang="en-US" dirty="0"/>
              <a:t>Click to add photo</a:t>
            </a:r>
          </a:p>
        </p:txBody>
      </p:sp>
      <p:sp>
        <p:nvSpPr>
          <p:cNvPr id="2" name="Title 1">
            <a:extLst>
              <a:ext uri="{FF2B5EF4-FFF2-40B4-BE49-F238E27FC236}">
                <a16:creationId xmlns:a16="http://schemas.microsoft.com/office/drawing/2014/main" id="{B69D7CAC-EE78-4BAE-94EA-EBE4BB118115}"/>
              </a:ext>
            </a:extLst>
          </p:cNvPr>
          <p:cNvSpPr>
            <a:spLocks noGrp="1"/>
          </p:cNvSpPr>
          <p:nvPr>
            <p:ph type="title" hasCustomPrompt="1"/>
          </p:nvPr>
        </p:nvSpPr>
        <p:spPr>
          <a:xfrm>
            <a:off x="1199909" y="2335192"/>
            <a:ext cx="9792182" cy="2187616"/>
          </a:xfrm>
          <a:prstGeom prst="rect">
            <a:avLst/>
          </a:prstGeom>
          <a:noFill/>
          <a:ln w="38100">
            <a:solidFill>
              <a:schemeClr val="accent1"/>
            </a:solidFill>
          </a:ln>
        </p:spPr>
        <p:txBody>
          <a:bodyPr lIns="914400" tIns="91440" rIns="914400" anchor="ctr"/>
          <a:lstStyle>
            <a:lvl1pPr algn="ctr">
              <a:defRPr sz="5400" b="1" cap="all" spc="100" baseline="0">
                <a:solidFill>
                  <a:schemeClr val="accent1"/>
                </a:solidFill>
              </a:defRPr>
            </a:lvl1pPr>
          </a:lstStyle>
          <a:p>
            <a:r>
              <a:rPr lang="en-US" dirty="0"/>
              <a:t>Click to add title</a:t>
            </a:r>
          </a:p>
        </p:txBody>
      </p:sp>
    </p:spTree>
    <p:extLst>
      <p:ext uri="{BB962C8B-B14F-4D97-AF65-F5344CB8AC3E}">
        <p14:creationId xmlns:p14="http://schemas.microsoft.com/office/powerpoint/2010/main" val="1148328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inancials">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E5E8994-67B0-7A02-C300-3232691564F0}"/>
              </a:ext>
              <a:ext uri="{C183D7F6-B498-43B3-948B-1728B52AA6E4}">
                <adec:decorative xmlns:adec="http://schemas.microsoft.com/office/drawing/2017/decorative" val="1"/>
              </a:ext>
            </a:extLst>
          </p:cNvPr>
          <p:cNvSpPr/>
          <p:nvPr userDrawn="1"/>
        </p:nvSpPr>
        <p:spPr>
          <a:xfrm>
            <a:off x="4532671" y="0"/>
            <a:ext cx="7659329" cy="6858000"/>
          </a:xfrm>
          <a:prstGeom prst="rect">
            <a:avLst/>
          </a:prstGeom>
          <a:solidFill>
            <a:schemeClr val="accent2">
              <a:lumMod val="40000"/>
              <a:lumOff val="60000"/>
              <a:alpha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D96D4A-16D3-4C35-A383-2DF039D54CF4}"/>
              </a:ext>
            </a:extLst>
          </p:cNvPr>
          <p:cNvSpPr>
            <a:spLocks noGrp="1"/>
          </p:cNvSpPr>
          <p:nvPr>
            <p:ph type="title" hasCustomPrompt="1"/>
          </p:nvPr>
        </p:nvSpPr>
        <p:spPr>
          <a:xfrm>
            <a:off x="933791" y="787869"/>
            <a:ext cx="2743200" cy="2142144"/>
          </a:xfrm>
          <a:prstGeom prst="rect">
            <a:avLst/>
          </a:prstGeom>
          <a:ln w="28575">
            <a:solidFill>
              <a:schemeClr val="accent2"/>
            </a:solidFill>
          </a:ln>
        </p:spPr>
        <p:txBody>
          <a:bodyPr anchor="ctr"/>
          <a:lstStyle>
            <a:lvl1pPr algn="ctr">
              <a:lnSpc>
                <a:spcPct val="100000"/>
              </a:lnSpc>
              <a:defRPr sz="2400" cap="all" spc="100" baseline="0">
                <a:solidFill>
                  <a:schemeClr val="accent2"/>
                </a:solidFill>
              </a:defRPr>
            </a:lvl1pPr>
          </a:lstStyle>
          <a:p>
            <a:r>
              <a:rPr lang="en-US" dirty="0"/>
              <a:t>Click to add title</a:t>
            </a:r>
          </a:p>
        </p:txBody>
      </p:sp>
      <p:sp>
        <p:nvSpPr>
          <p:cNvPr id="12" name="Text Placeholder 11">
            <a:extLst>
              <a:ext uri="{FF2B5EF4-FFF2-40B4-BE49-F238E27FC236}">
                <a16:creationId xmlns:a16="http://schemas.microsoft.com/office/drawing/2014/main" id="{2EA6B5C4-24E3-C021-071B-DFF6C6CC497B}"/>
              </a:ext>
            </a:extLst>
          </p:cNvPr>
          <p:cNvSpPr>
            <a:spLocks noGrp="1"/>
          </p:cNvSpPr>
          <p:nvPr>
            <p:ph type="body" sz="quarter" idx="16" hasCustomPrompt="1"/>
          </p:nvPr>
        </p:nvSpPr>
        <p:spPr>
          <a:xfrm>
            <a:off x="933449" y="3429000"/>
            <a:ext cx="2920796" cy="2927350"/>
          </a:xfrm>
          <a:prstGeom prst="rect">
            <a:avLst/>
          </a:prstGeom>
        </p:spPr>
        <p:txBody>
          <a:bodyPr/>
          <a:lstStyle>
            <a:lvl1pPr marL="0" indent="0">
              <a:lnSpc>
                <a:spcPct val="125000"/>
              </a:lnSpc>
              <a:spcBef>
                <a:spcPts val="0"/>
              </a:spcBef>
              <a:spcAft>
                <a:spcPts val="600"/>
              </a:spcAft>
              <a:buNone/>
              <a:defRPr sz="1800" spc="100" baseline="0"/>
            </a:lvl1pPr>
            <a:lvl2pPr marL="457200" indent="0">
              <a:lnSpc>
                <a:spcPct val="125000"/>
              </a:lnSpc>
              <a:spcBef>
                <a:spcPts val="0"/>
              </a:spcBef>
              <a:spcAft>
                <a:spcPts val="600"/>
              </a:spcAft>
              <a:buNone/>
              <a:defRPr sz="1600" spc="100" baseline="0"/>
            </a:lvl2pPr>
            <a:lvl3pPr marL="914400" indent="0">
              <a:lnSpc>
                <a:spcPct val="125000"/>
              </a:lnSpc>
              <a:spcBef>
                <a:spcPts val="0"/>
              </a:spcBef>
              <a:spcAft>
                <a:spcPts val="600"/>
              </a:spcAft>
              <a:buNone/>
              <a:defRPr sz="1400" spc="100" baseline="0"/>
            </a:lvl3pPr>
            <a:lvl4pPr marL="1371600" indent="0">
              <a:lnSpc>
                <a:spcPct val="125000"/>
              </a:lnSpc>
              <a:spcBef>
                <a:spcPts val="0"/>
              </a:spcBef>
              <a:spcAft>
                <a:spcPts val="600"/>
              </a:spcAft>
              <a:buNone/>
              <a:defRPr sz="1200" spc="100" baseline="0"/>
            </a:lvl4pPr>
            <a:lvl5pPr marL="1828800" indent="0">
              <a:lnSpc>
                <a:spcPct val="125000"/>
              </a:lnSpc>
              <a:spcBef>
                <a:spcPts val="0"/>
              </a:spcBef>
              <a:spcAft>
                <a:spcPts val="600"/>
              </a:spcAft>
              <a:buNone/>
              <a:defRPr sz="1200" spc="10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9">
            <a:extLst>
              <a:ext uri="{FF2B5EF4-FFF2-40B4-BE49-F238E27FC236}">
                <a16:creationId xmlns:a16="http://schemas.microsoft.com/office/drawing/2014/main" id="{FF255611-8280-41F3-A5FA-821E144AEAE7}"/>
              </a:ext>
            </a:extLst>
          </p:cNvPr>
          <p:cNvSpPr>
            <a:spLocks noGrp="1"/>
          </p:cNvSpPr>
          <p:nvPr>
            <p:ph sz="quarter" idx="15" hasCustomPrompt="1"/>
          </p:nvPr>
        </p:nvSpPr>
        <p:spPr>
          <a:xfrm>
            <a:off x="5220928" y="787869"/>
            <a:ext cx="6292646" cy="5432263"/>
          </a:xfrm>
          <a:prstGeom prst="rect">
            <a:avLst/>
          </a:prstGeom>
        </p:spPr>
        <p:txBody>
          <a:bodyPr/>
          <a:lstStyle>
            <a:lvl1pPr marL="0" indent="0" algn="ctr">
              <a:buNone/>
              <a:defRPr sz="1800" cap="all" baseline="0">
                <a:solidFill>
                  <a:schemeClr val="tx1"/>
                </a:solidFill>
              </a:defRPr>
            </a:lvl1pPr>
            <a:lvl2pPr marL="457200" indent="0">
              <a:buNone/>
              <a:defRPr sz="1600" cap="all" baseline="0">
                <a:solidFill>
                  <a:schemeClr val="accent5">
                    <a:lumMod val="50000"/>
                  </a:schemeClr>
                </a:solidFill>
              </a:defRPr>
            </a:lvl2pPr>
            <a:lvl3pPr marL="914400" indent="0">
              <a:buNone/>
              <a:defRPr sz="1400" cap="all" baseline="0">
                <a:solidFill>
                  <a:schemeClr val="accent5">
                    <a:lumMod val="50000"/>
                  </a:schemeClr>
                </a:solidFill>
              </a:defRPr>
            </a:lvl3pPr>
            <a:lvl4pPr marL="1371600" indent="0">
              <a:buNone/>
              <a:defRPr sz="1200" cap="all" baseline="0">
                <a:solidFill>
                  <a:schemeClr val="accent5">
                    <a:lumMod val="50000"/>
                  </a:schemeClr>
                </a:solidFill>
              </a:defRPr>
            </a:lvl4pPr>
            <a:lvl5pPr marL="1828800" indent="0">
              <a:buNone/>
              <a:defRPr sz="1200" cap="all" baseline="0">
                <a:solidFill>
                  <a:schemeClr val="accent5">
                    <a:lumMod val="50000"/>
                  </a:schemeClr>
                </a:solidFill>
              </a:defRPr>
            </a:lvl5pPr>
          </a:lstStyle>
          <a:p>
            <a:pPr lvl="0"/>
            <a:r>
              <a:rPr lang="en-US" dirty="0"/>
              <a:t>Click to add content</a:t>
            </a:r>
          </a:p>
        </p:txBody>
      </p:sp>
      <p:sp>
        <p:nvSpPr>
          <p:cNvPr id="3" name="Date Placeholder 2">
            <a:extLst>
              <a:ext uri="{FF2B5EF4-FFF2-40B4-BE49-F238E27FC236}">
                <a16:creationId xmlns:a16="http://schemas.microsoft.com/office/drawing/2014/main" id="{33453DB9-3C4B-4136-96D2-08A7D5AD418F}"/>
              </a:ext>
            </a:extLst>
          </p:cNvPr>
          <p:cNvSpPr>
            <a:spLocks noGrp="1"/>
          </p:cNvSpPr>
          <p:nvPr>
            <p:ph type="dt" sz="half" idx="10"/>
          </p:nvPr>
        </p:nvSpPr>
        <p:spPr>
          <a:xfrm>
            <a:off x="838200" y="6356350"/>
            <a:ext cx="2743200" cy="365125"/>
          </a:xfrm>
          <a:prstGeom prst="rect">
            <a:avLst/>
          </a:prstGeom>
        </p:spPr>
        <p:txBody>
          <a:bodyPr/>
          <a:lstStyle/>
          <a:p>
            <a:r>
              <a:rPr lang="en-US" dirty="0"/>
              <a:t>20XX</a:t>
            </a:r>
          </a:p>
        </p:txBody>
      </p:sp>
      <p:sp>
        <p:nvSpPr>
          <p:cNvPr id="4" name="Footer Placeholder 3">
            <a:extLst>
              <a:ext uri="{FF2B5EF4-FFF2-40B4-BE49-F238E27FC236}">
                <a16:creationId xmlns:a16="http://schemas.microsoft.com/office/drawing/2014/main" id="{81464841-801A-499A-BFD2-9731D2D89C25}"/>
              </a:ext>
            </a:extLst>
          </p:cNvPr>
          <p:cNvSpPr>
            <a:spLocks noGrp="1"/>
          </p:cNvSpPr>
          <p:nvPr>
            <p:ph type="ftr" sz="quarter" idx="11"/>
          </p:nvPr>
        </p:nvSpPr>
        <p:spPr>
          <a:xfrm>
            <a:off x="4038600" y="6356350"/>
            <a:ext cx="4114800" cy="365125"/>
          </a:xfrm>
          <a:prstGeom prst="rect">
            <a:avLst/>
          </a:prstGeom>
        </p:spPr>
        <p:txBody>
          <a:bodyPr/>
          <a:lstStyle/>
          <a:p>
            <a:r>
              <a:rPr lang="en-US" dirty="0"/>
              <a:t>Pitch deck</a:t>
            </a:r>
          </a:p>
        </p:txBody>
      </p:sp>
      <p:sp>
        <p:nvSpPr>
          <p:cNvPr id="5" name="Slide Number Placeholder 4">
            <a:extLst>
              <a:ext uri="{FF2B5EF4-FFF2-40B4-BE49-F238E27FC236}">
                <a16:creationId xmlns:a16="http://schemas.microsoft.com/office/drawing/2014/main" id="{F9C78F9D-CD73-4D53-A871-D6C0B643A68D}"/>
              </a:ext>
            </a:extLst>
          </p:cNvPr>
          <p:cNvSpPr>
            <a:spLocks noGrp="1"/>
          </p:cNvSpPr>
          <p:nvPr>
            <p:ph type="sldNum" sz="quarter" idx="12"/>
          </p:nvPr>
        </p:nvSpPr>
        <p:spPr>
          <a:xfrm>
            <a:off x="8610600" y="6356350"/>
            <a:ext cx="2743200" cy="365125"/>
          </a:xfrm>
          <a:prstGeom prst="rect">
            <a:avLst/>
          </a:prstGeom>
        </p:spPr>
        <p:txBody>
          <a:bodyPr/>
          <a:lstStyle>
            <a:lvl1pPr>
              <a:defRPr>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1378806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ur Competi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1225E-57F6-4605-A684-F9B30F1F664E}"/>
              </a:ext>
            </a:extLst>
          </p:cNvPr>
          <p:cNvSpPr>
            <a:spLocks noGrp="1"/>
          </p:cNvSpPr>
          <p:nvPr>
            <p:ph type="title" hasCustomPrompt="1"/>
          </p:nvPr>
        </p:nvSpPr>
        <p:spPr>
          <a:xfrm>
            <a:off x="-10559" y="1"/>
            <a:ext cx="4952999" cy="2182482"/>
          </a:xfrm>
          <a:prstGeom prst="rect">
            <a:avLst/>
          </a:prstGeom>
          <a:solidFill>
            <a:schemeClr val="accent2">
              <a:alpha val="92000"/>
            </a:schemeClr>
          </a:solidFill>
        </p:spPr>
        <p:txBody>
          <a:bodyPr lIns="731520" rIns="731520" anchor="ctr"/>
          <a:lstStyle>
            <a:lvl1pPr algn="ctr">
              <a:defRPr sz="2400" cap="all" spc="100" baseline="0">
                <a:solidFill>
                  <a:schemeClr val="bg1"/>
                </a:solidFill>
              </a:defRPr>
            </a:lvl1pPr>
          </a:lstStyle>
          <a:p>
            <a:r>
              <a:rPr lang="en-US" dirty="0"/>
              <a:t>Click to add title</a:t>
            </a:r>
          </a:p>
        </p:txBody>
      </p:sp>
      <p:sp>
        <p:nvSpPr>
          <p:cNvPr id="7" name="Picture Placeholder 8">
            <a:extLst>
              <a:ext uri="{FF2B5EF4-FFF2-40B4-BE49-F238E27FC236}">
                <a16:creationId xmlns:a16="http://schemas.microsoft.com/office/drawing/2014/main" id="{C93927AF-DF09-4CE5-8767-B2ECF0215BF5}"/>
              </a:ext>
            </a:extLst>
          </p:cNvPr>
          <p:cNvSpPr>
            <a:spLocks noGrp="1"/>
          </p:cNvSpPr>
          <p:nvPr>
            <p:ph type="pic" sz="quarter" idx="10" hasCustomPrompt="1"/>
          </p:nvPr>
        </p:nvSpPr>
        <p:spPr>
          <a:xfrm>
            <a:off x="4942932" y="0"/>
            <a:ext cx="7249067" cy="2182483"/>
          </a:xfrm>
          <a:prstGeom prst="rect">
            <a:avLst/>
          </a:prstGeom>
        </p:spPr>
        <p:txBody>
          <a:bodyPr/>
          <a:lstStyle>
            <a:lvl1pPr marL="0" indent="0" algn="ctr">
              <a:buNone/>
              <a:defRPr/>
            </a:lvl1pPr>
          </a:lstStyle>
          <a:p>
            <a:r>
              <a:rPr lang="en-US" dirty="0"/>
              <a:t>Click to add photo</a:t>
            </a:r>
          </a:p>
        </p:txBody>
      </p:sp>
      <p:sp>
        <p:nvSpPr>
          <p:cNvPr id="11" name="Text Placeholder 10">
            <a:extLst>
              <a:ext uri="{FF2B5EF4-FFF2-40B4-BE49-F238E27FC236}">
                <a16:creationId xmlns:a16="http://schemas.microsoft.com/office/drawing/2014/main" id="{FE8D114B-8AAB-41D6-AFCF-750066A65291}"/>
              </a:ext>
            </a:extLst>
          </p:cNvPr>
          <p:cNvSpPr>
            <a:spLocks noGrp="1"/>
          </p:cNvSpPr>
          <p:nvPr>
            <p:ph type="body" sz="quarter" idx="12" hasCustomPrompt="1"/>
          </p:nvPr>
        </p:nvSpPr>
        <p:spPr>
          <a:xfrm>
            <a:off x="819728" y="2924355"/>
            <a:ext cx="3769525" cy="3300645"/>
          </a:xfrm>
          <a:prstGeom prst="rect">
            <a:avLst/>
          </a:prstGeom>
        </p:spPr>
        <p:txBody>
          <a:bodyPr anchor="t"/>
          <a:lstStyle>
            <a:lvl1pPr marL="0" indent="0" algn="l">
              <a:lnSpc>
                <a:spcPct val="125000"/>
              </a:lnSpc>
              <a:spcBef>
                <a:spcPts val="0"/>
              </a:spcBef>
              <a:spcAft>
                <a:spcPts val="600"/>
              </a:spcAft>
              <a:buNone/>
              <a:defRPr sz="1800" cap="none" spc="100" baseline="0">
                <a:solidFill>
                  <a:schemeClr val="tx1"/>
                </a:solidFill>
                <a:latin typeface="+mn-lt"/>
              </a:defRPr>
            </a:lvl1pPr>
          </a:lstStyle>
          <a:p>
            <a:pPr lvl="0"/>
            <a:r>
              <a:rPr lang="en-US" dirty="0"/>
              <a:t>Click to add text</a:t>
            </a:r>
          </a:p>
        </p:txBody>
      </p:sp>
      <p:sp>
        <p:nvSpPr>
          <p:cNvPr id="6" name="Content Placeholder 5">
            <a:extLst>
              <a:ext uri="{FF2B5EF4-FFF2-40B4-BE49-F238E27FC236}">
                <a16:creationId xmlns:a16="http://schemas.microsoft.com/office/drawing/2014/main" id="{46E5C19A-AE6A-FEDE-6B3C-9B1701F4C501}"/>
              </a:ext>
            </a:extLst>
          </p:cNvPr>
          <p:cNvSpPr>
            <a:spLocks noGrp="1"/>
          </p:cNvSpPr>
          <p:nvPr>
            <p:ph sz="quarter" idx="13" hasCustomPrompt="1"/>
          </p:nvPr>
        </p:nvSpPr>
        <p:spPr>
          <a:xfrm>
            <a:off x="4933262" y="2932801"/>
            <a:ext cx="6411912" cy="3300851"/>
          </a:xfrm>
          <a:prstGeom prst="rect">
            <a:avLst/>
          </a:prstGeom>
        </p:spPr>
        <p:txBody>
          <a:bodyPr/>
          <a:lstStyle>
            <a:lvl1pPr marL="283464" indent="-283464">
              <a:lnSpc>
                <a:spcPct val="125000"/>
              </a:lnSpc>
              <a:spcBef>
                <a:spcPts val="0"/>
              </a:spcBef>
              <a:spcAft>
                <a:spcPts val="0"/>
              </a:spcAft>
              <a:defRPr sz="1800" spc="100" baseline="0"/>
            </a:lvl1pPr>
            <a:lvl2pPr marL="914400" indent="-283464">
              <a:lnSpc>
                <a:spcPct val="125000"/>
              </a:lnSpc>
              <a:spcBef>
                <a:spcPts val="0"/>
              </a:spcBef>
              <a:spcAft>
                <a:spcPts val="0"/>
              </a:spcAft>
              <a:defRPr sz="1800" spc="100" baseline="0"/>
            </a:lvl2pPr>
            <a:lvl3pPr marL="1371600" indent="-283464">
              <a:lnSpc>
                <a:spcPct val="125000"/>
              </a:lnSpc>
              <a:spcBef>
                <a:spcPts val="0"/>
              </a:spcBef>
              <a:spcAft>
                <a:spcPts val="0"/>
              </a:spcAft>
              <a:defRPr sz="1800" spc="100" baseline="0"/>
            </a:lvl3pPr>
            <a:lvl4pPr marL="1828800" indent="-283464">
              <a:lnSpc>
                <a:spcPct val="125000"/>
              </a:lnSpc>
              <a:spcBef>
                <a:spcPts val="0"/>
              </a:spcBef>
              <a:spcAft>
                <a:spcPts val="0"/>
              </a:spcAft>
              <a:defRPr sz="1800" spc="100" baseline="0"/>
            </a:lvl4pPr>
            <a:lvl5pPr marL="2286000" indent="-283464">
              <a:lnSpc>
                <a:spcPct val="125000"/>
              </a:lnSpc>
              <a:spcBef>
                <a:spcPts val="0"/>
              </a:spcBef>
              <a:spcAft>
                <a:spcPts val="0"/>
              </a:spcAft>
              <a:defRPr sz="1800" spc="10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a:extLst>
              <a:ext uri="{FF2B5EF4-FFF2-40B4-BE49-F238E27FC236}">
                <a16:creationId xmlns:a16="http://schemas.microsoft.com/office/drawing/2014/main" id="{8751D887-2419-4911-A7CC-9B5A598D71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dirty="0"/>
              <a:t>20XX</a:t>
            </a:r>
          </a:p>
        </p:txBody>
      </p:sp>
      <p:sp>
        <p:nvSpPr>
          <p:cNvPr id="9" name="Footer Placeholder 4">
            <a:extLst>
              <a:ext uri="{FF2B5EF4-FFF2-40B4-BE49-F238E27FC236}">
                <a16:creationId xmlns:a16="http://schemas.microsoft.com/office/drawing/2014/main" id="{B8B214E0-C574-4CE5-8FF0-E0F965A4A06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dirty="0"/>
              <a:t>Pitch deck</a:t>
            </a:r>
          </a:p>
        </p:txBody>
      </p:sp>
      <p:sp>
        <p:nvSpPr>
          <p:cNvPr id="10" name="Slide Number Placeholder 5">
            <a:extLst>
              <a:ext uri="{FF2B5EF4-FFF2-40B4-BE49-F238E27FC236}">
                <a16:creationId xmlns:a16="http://schemas.microsoft.com/office/drawing/2014/main" id="{6C033920-FB08-49F3-8A75-14E68EF78D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2651951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96722F2-1968-8B82-9382-187D808D9CAE}"/>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9">
            <a:extLst>
              <a:ext uri="{FF2B5EF4-FFF2-40B4-BE49-F238E27FC236}">
                <a16:creationId xmlns:a16="http://schemas.microsoft.com/office/drawing/2014/main" id="{8F6663C8-5425-48D7-9E9D-F2B794222FA5}"/>
              </a:ext>
            </a:extLst>
          </p:cNvPr>
          <p:cNvSpPr>
            <a:spLocks noGrp="1"/>
          </p:cNvSpPr>
          <p:nvPr>
            <p:ph type="title" hasCustomPrompt="1"/>
          </p:nvPr>
        </p:nvSpPr>
        <p:spPr>
          <a:xfrm>
            <a:off x="838200" y="241541"/>
            <a:ext cx="10515600" cy="1215894"/>
          </a:xfrm>
          <a:prstGeom prst="rect">
            <a:avLst/>
          </a:prstGeom>
        </p:spPr>
        <p:txBody>
          <a:bodyPr anchor="b"/>
          <a:lstStyle>
            <a:lvl1pPr algn="ctr">
              <a:defRPr sz="2400" cap="all" spc="100" baseline="0">
                <a:solidFill>
                  <a:schemeClr val="tx2"/>
                </a:solidFill>
              </a:defRPr>
            </a:lvl1pPr>
          </a:lstStyle>
          <a:p>
            <a:r>
              <a:rPr lang="en-US" dirty="0"/>
              <a:t>CLICK TO add title</a:t>
            </a:r>
          </a:p>
        </p:txBody>
      </p:sp>
      <p:sp>
        <p:nvSpPr>
          <p:cNvPr id="30" name="Content Placeholder 29">
            <a:extLst>
              <a:ext uri="{FF2B5EF4-FFF2-40B4-BE49-F238E27FC236}">
                <a16:creationId xmlns:a16="http://schemas.microsoft.com/office/drawing/2014/main" id="{E7176063-74EF-4FC1-A687-2F5900412F55}"/>
              </a:ext>
            </a:extLst>
          </p:cNvPr>
          <p:cNvSpPr>
            <a:spLocks noGrp="1"/>
          </p:cNvSpPr>
          <p:nvPr>
            <p:ph sz="quarter" idx="35" hasCustomPrompt="1"/>
          </p:nvPr>
        </p:nvSpPr>
        <p:spPr>
          <a:xfrm>
            <a:off x="859468" y="2674190"/>
            <a:ext cx="10494331" cy="3605840"/>
          </a:xfrm>
          <a:prstGeom prst="rect">
            <a:avLst/>
          </a:prstGeom>
        </p:spPr>
        <p:txBody>
          <a:bodyPr/>
          <a:lstStyle>
            <a:lvl1pPr marL="0" indent="0">
              <a:buNone/>
              <a:defRPr sz="1400" cap="all" baseline="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2">
            <a:extLst>
              <a:ext uri="{FF2B5EF4-FFF2-40B4-BE49-F238E27FC236}">
                <a16:creationId xmlns:a16="http://schemas.microsoft.com/office/drawing/2014/main" id="{39058ECB-2935-45B1-80F1-ED38302C2759}"/>
              </a:ext>
            </a:extLst>
          </p:cNvPr>
          <p:cNvSpPr>
            <a:spLocks noGrp="1"/>
          </p:cNvSpPr>
          <p:nvPr>
            <p:ph type="dt" sz="half" idx="10"/>
          </p:nvPr>
        </p:nvSpPr>
        <p:spPr>
          <a:xfrm>
            <a:off x="838200" y="6356350"/>
            <a:ext cx="2743200" cy="365125"/>
          </a:xfrm>
          <a:prstGeom prst="rect">
            <a:avLst/>
          </a:prstGeom>
        </p:spPr>
        <p:txBody>
          <a:bodyPr/>
          <a:lstStyle/>
          <a:p>
            <a:r>
              <a:rPr lang="en-US" dirty="0"/>
              <a:t>20XX</a:t>
            </a:r>
          </a:p>
        </p:txBody>
      </p:sp>
      <p:sp>
        <p:nvSpPr>
          <p:cNvPr id="4" name="Footer Placeholder 3">
            <a:extLst>
              <a:ext uri="{FF2B5EF4-FFF2-40B4-BE49-F238E27FC236}">
                <a16:creationId xmlns:a16="http://schemas.microsoft.com/office/drawing/2014/main" id="{B8FC42CC-A62B-40E8-907A-F15D7C216F8A}"/>
              </a:ext>
            </a:extLst>
          </p:cNvPr>
          <p:cNvSpPr>
            <a:spLocks noGrp="1"/>
          </p:cNvSpPr>
          <p:nvPr>
            <p:ph type="ftr" sz="quarter" idx="11"/>
          </p:nvPr>
        </p:nvSpPr>
        <p:spPr>
          <a:xfrm>
            <a:off x="4038600" y="6356350"/>
            <a:ext cx="4114800" cy="365125"/>
          </a:xfrm>
          <a:prstGeom prst="rect">
            <a:avLst/>
          </a:prstGeom>
        </p:spPr>
        <p:txBody>
          <a:bodyPr/>
          <a:lstStyle/>
          <a:p>
            <a:r>
              <a:rPr lang="en-US" dirty="0"/>
              <a:t>Pitch deck</a:t>
            </a:r>
          </a:p>
        </p:txBody>
      </p:sp>
      <p:sp>
        <p:nvSpPr>
          <p:cNvPr id="5" name="Slide Number Placeholder 4">
            <a:extLst>
              <a:ext uri="{FF2B5EF4-FFF2-40B4-BE49-F238E27FC236}">
                <a16:creationId xmlns:a16="http://schemas.microsoft.com/office/drawing/2014/main" id="{333E0735-85DE-48C3-8FE9-0754F9ABD6C1}"/>
              </a:ext>
            </a:extLst>
          </p:cNvPr>
          <p:cNvSpPr>
            <a:spLocks noGrp="1"/>
          </p:cNvSpPr>
          <p:nvPr>
            <p:ph type="sldNum" sz="quarter" idx="12"/>
          </p:nvPr>
        </p:nvSpPr>
        <p:spPr>
          <a:xfrm>
            <a:off x="8610600" y="6356350"/>
            <a:ext cx="2743200" cy="365125"/>
          </a:xfrm>
          <a:prstGeom prst="rect">
            <a:avLst/>
          </a:prstGeom>
        </p:spPr>
        <p:txBody>
          <a:body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78116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2">
    <p:bg>
      <p:bgPr>
        <a:solidFill>
          <a:schemeClr val="accent5">
            <a:alpha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906EC1-D867-4113-B1E4-72ADCC4B1586}"/>
              </a:ext>
            </a:extLst>
          </p:cNvPr>
          <p:cNvSpPr>
            <a:spLocks noGrp="1"/>
          </p:cNvSpPr>
          <p:nvPr>
            <p:ph type="title" hasCustomPrompt="1"/>
          </p:nvPr>
        </p:nvSpPr>
        <p:spPr>
          <a:xfrm>
            <a:off x="1130061" y="1541398"/>
            <a:ext cx="4442603" cy="2124827"/>
          </a:xfrm>
          <a:prstGeom prst="rect">
            <a:avLst/>
          </a:prstGeom>
          <a:noFill/>
          <a:ln w="28575">
            <a:solidFill>
              <a:schemeClr val="tx1"/>
            </a:solidFill>
          </a:ln>
        </p:spPr>
        <p:txBody>
          <a:bodyPr anchor="ctr"/>
          <a:lstStyle>
            <a:lvl1pPr algn="ctr">
              <a:defRPr sz="2400" cap="all" spc="100" baseline="0">
                <a:solidFill>
                  <a:schemeClr val="tx1"/>
                </a:solidFill>
              </a:defRPr>
            </a:lvl1pPr>
          </a:lstStyle>
          <a:p>
            <a:r>
              <a:rPr lang="en-US" dirty="0"/>
              <a:t>Add title</a:t>
            </a:r>
          </a:p>
        </p:txBody>
      </p:sp>
      <p:sp>
        <p:nvSpPr>
          <p:cNvPr id="38" name="Text Placeholder 10">
            <a:extLst>
              <a:ext uri="{FF2B5EF4-FFF2-40B4-BE49-F238E27FC236}">
                <a16:creationId xmlns:a16="http://schemas.microsoft.com/office/drawing/2014/main" id="{34C23C4D-3C16-4A17-BF8A-A9C4E2F013E3}"/>
              </a:ext>
            </a:extLst>
          </p:cNvPr>
          <p:cNvSpPr>
            <a:spLocks noGrp="1"/>
          </p:cNvSpPr>
          <p:nvPr>
            <p:ph type="body" sz="quarter" idx="19" hasCustomPrompt="1"/>
          </p:nvPr>
        </p:nvSpPr>
        <p:spPr>
          <a:xfrm>
            <a:off x="1130061" y="3984426"/>
            <a:ext cx="4442603" cy="2424999"/>
          </a:xfrm>
          <a:prstGeom prst="rect">
            <a:avLst/>
          </a:prstGeom>
        </p:spPr>
        <p:txBody>
          <a:bodyPr anchor="t"/>
          <a:lstStyle>
            <a:lvl1pPr marL="0" indent="0" algn="ctr">
              <a:lnSpc>
                <a:spcPct val="125000"/>
              </a:lnSpc>
              <a:spcBef>
                <a:spcPts val="0"/>
              </a:spcBef>
              <a:spcAft>
                <a:spcPts val="600"/>
              </a:spcAft>
              <a:buNone/>
              <a:defRPr sz="1800" cap="none" spc="100" baseline="0">
                <a:solidFill>
                  <a:schemeClr val="tx1"/>
                </a:solidFill>
                <a:latin typeface="+mn-lt"/>
              </a:defRPr>
            </a:lvl1pPr>
          </a:lstStyle>
          <a:p>
            <a:pPr lvl="0"/>
            <a:r>
              <a:rPr lang="en-US" dirty="0"/>
              <a:t>Click to add text</a:t>
            </a:r>
          </a:p>
        </p:txBody>
      </p:sp>
      <p:sp>
        <p:nvSpPr>
          <p:cNvPr id="11" name="Picture Placeholder 8">
            <a:extLst>
              <a:ext uri="{FF2B5EF4-FFF2-40B4-BE49-F238E27FC236}">
                <a16:creationId xmlns:a16="http://schemas.microsoft.com/office/drawing/2014/main" id="{50298920-F98C-4AFF-A39F-BB5644F96EBA}"/>
              </a:ext>
            </a:extLst>
          </p:cNvPr>
          <p:cNvSpPr>
            <a:spLocks noGrp="1"/>
          </p:cNvSpPr>
          <p:nvPr>
            <p:ph type="pic" sz="quarter" idx="10" hasCustomPrompt="1"/>
          </p:nvPr>
        </p:nvSpPr>
        <p:spPr>
          <a:xfrm>
            <a:off x="6771736" y="0"/>
            <a:ext cx="5420263" cy="6858000"/>
          </a:xfrm>
          <a:prstGeom prst="rect">
            <a:avLst/>
          </a:prstGeom>
        </p:spPr>
        <p:txBody>
          <a:bodyPr/>
          <a:lstStyle>
            <a:lvl1pPr marL="0" indent="0" algn="ctr">
              <a:buNone/>
              <a:defRPr/>
            </a:lvl1pPr>
          </a:lstStyle>
          <a:p>
            <a:r>
              <a:rPr lang="en-US" dirty="0"/>
              <a:t>Click to add photo</a:t>
            </a:r>
          </a:p>
        </p:txBody>
      </p:sp>
    </p:spTree>
    <p:extLst>
      <p:ext uri="{BB962C8B-B14F-4D97-AF65-F5344CB8AC3E}">
        <p14:creationId xmlns:p14="http://schemas.microsoft.com/office/powerpoint/2010/main" val="4257799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
    <p:bg>
      <p:bgPr>
        <a:solidFill>
          <a:schemeClr val="accent5">
            <a:alpha val="10000"/>
          </a:schemeClr>
        </a:solidFill>
        <a:effectLst/>
      </p:bgPr>
    </p:bg>
    <p:spTree>
      <p:nvGrpSpPr>
        <p:cNvPr id="1" name=""/>
        <p:cNvGrpSpPr/>
        <p:nvPr/>
      </p:nvGrpSpPr>
      <p:grpSpPr>
        <a:xfrm>
          <a:off x="0" y="0"/>
          <a:ext cx="0" cy="0"/>
          <a:chOff x="0" y="0"/>
          <a:chExt cx="0" cy="0"/>
        </a:xfrm>
      </p:grpSpPr>
      <p:sp>
        <p:nvSpPr>
          <p:cNvPr id="11" name="Picture Placeholder 8">
            <a:extLst>
              <a:ext uri="{FF2B5EF4-FFF2-40B4-BE49-F238E27FC236}">
                <a16:creationId xmlns:a16="http://schemas.microsoft.com/office/drawing/2014/main" id="{50298920-F98C-4AFF-A39F-BB5644F96EBA}"/>
              </a:ext>
            </a:extLst>
          </p:cNvPr>
          <p:cNvSpPr>
            <a:spLocks noGrp="1"/>
          </p:cNvSpPr>
          <p:nvPr>
            <p:ph type="pic" sz="quarter" idx="10" hasCustomPrompt="1"/>
          </p:nvPr>
        </p:nvSpPr>
        <p:spPr>
          <a:xfrm>
            <a:off x="0" y="0"/>
            <a:ext cx="6772276" cy="6858000"/>
          </a:xfrm>
          <a:prstGeom prst="rect">
            <a:avLst/>
          </a:prstGeom>
          <a:solidFill>
            <a:schemeClr val="accent4">
              <a:lumMod val="60000"/>
              <a:lumOff val="40000"/>
            </a:schemeClr>
          </a:solidFill>
        </p:spPr>
        <p:txBody>
          <a:bodyPr/>
          <a:lstStyle>
            <a:lvl1pPr marL="0" indent="0" algn="ctr">
              <a:buNone/>
              <a:defRPr>
                <a:solidFill>
                  <a:schemeClr val="tx1"/>
                </a:solidFill>
              </a:defRPr>
            </a:lvl1pPr>
          </a:lstStyle>
          <a:p>
            <a:r>
              <a:rPr lang="en-US" dirty="0"/>
              <a:t>Click to add photo</a:t>
            </a:r>
          </a:p>
        </p:txBody>
      </p:sp>
      <p:sp>
        <p:nvSpPr>
          <p:cNvPr id="2" name="Title 1">
            <a:extLst>
              <a:ext uri="{FF2B5EF4-FFF2-40B4-BE49-F238E27FC236}">
                <a16:creationId xmlns:a16="http://schemas.microsoft.com/office/drawing/2014/main" id="{7D906EC1-D867-4113-B1E4-72ADCC4B1586}"/>
              </a:ext>
            </a:extLst>
          </p:cNvPr>
          <p:cNvSpPr>
            <a:spLocks noGrp="1"/>
          </p:cNvSpPr>
          <p:nvPr>
            <p:ph type="title" hasCustomPrompt="1"/>
          </p:nvPr>
        </p:nvSpPr>
        <p:spPr>
          <a:xfrm>
            <a:off x="1224747" y="2365057"/>
            <a:ext cx="4377400" cy="2160644"/>
          </a:xfrm>
          <a:prstGeom prst="rect">
            <a:avLst/>
          </a:prstGeom>
          <a:gradFill>
            <a:gsLst>
              <a:gs pos="50000">
                <a:schemeClr val="accent1">
                  <a:lumMod val="5000"/>
                  <a:lumOff val="95000"/>
                  <a:alpha val="0"/>
                </a:schemeClr>
              </a:gs>
              <a:gs pos="50000">
                <a:schemeClr val="accent5">
                  <a:alpha val="10000"/>
                </a:schemeClr>
              </a:gs>
            </a:gsLst>
            <a:lin ang="0" scaled="0"/>
          </a:gradFill>
          <a:ln w="28575">
            <a:solidFill>
              <a:schemeClr val="bg1"/>
            </a:solidFill>
          </a:ln>
        </p:spPr>
        <p:txBody>
          <a:bodyPr anchor="ctr"/>
          <a:lstStyle>
            <a:lvl1pPr algn="ctr">
              <a:defRPr sz="2400" cap="all" spc="100" baseline="0">
                <a:solidFill>
                  <a:schemeClr val="bg1"/>
                </a:solidFill>
              </a:defRPr>
            </a:lvl1pPr>
          </a:lstStyle>
          <a:p>
            <a:r>
              <a:rPr lang="en-US" dirty="0"/>
              <a:t>Add title</a:t>
            </a:r>
          </a:p>
        </p:txBody>
      </p:sp>
      <p:sp>
        <p:nvSpPr>
          <p:cNvPr id="12" name="Text Placeholder 11">
            <a:extLst>
              <a:ext uri="{FF2B5EF4-FFF2-40B4-BE49-F238E27FC236}">
                <a16:creationId xmlns:a16="http://schemas.microsoft.com/office/drawing/2014/main" id="{FB3EFFF7-FFC6-16DF-B4AB-DD5A1A1DA92A}"/>
              </a:ext>
            </a:extLst>
          </p:cNvPr>
          <p:cNvSpPr>
            <a:spLocks noGrp="1"/>
          </p:cNvSpPr>
          <p:nvPr>
            <p:ph type="body" sz="quarter" idx="12" hasCustomPrompt="1"/>
          </p:nvPr>
        </p:nvSpPr>
        <p:spPr>
          <a:xfrm>
            <a:off x="3427896" y="0"/>
            <a:ext cx="3344379" cy="6858000"/>
          </a:xfrm>
          <a:custGeom>
            <a:avLst/>
            <a:gdLst>
              <a:gd name="connsiteX0" fmla="*/ 0 w 3344379"/>
              <a:gd name="connsiteY0" fmla="*/ 0 h 6858000"/>
              <a:gd name="connsiteX1" fmla="*/ 3344379 w 3344379"/>
              <a:gd name="connsiteY1" fmla="*/ 0 h 6858000"/>
              <a:gd name="connsiteX2" fmla="*/ 3344379 w 3344379"/>
              <a:gd name="connsiteY2" fmla="*/ 6858000 h 6858000"/>
              <a:gd name="connsiteX3" fmla="*/ 0 w 3344379"/>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344379" h="6858000">
                <a:moveTo>
                  <a:pt x="0" y="0"/>
                </a:moveTo>
                <a:lnTo>
                  <a:pt x="3344379" y="0"/>
                </a:lnTo>
                <a:lnTo>
                  <a:pt x="3344379" y="6858000"/>
                </a:lnTo>
                <a:lnTo>
                  <a:pt x="0" y="6858000"/>
                </a:lnTo>
                <a:close/>
              </a:path>
            </a:pathLst>
          </a:custGeom>
          <a:solidFill>
            <a:schemeClr val="accent5">
              <a:alpha val="10000"/>
            </a:schemeClr>
          </a:solidFill>
        </p:spPr>
        <p:txBody>
          <a:bodyPr wrap="square">
            <a:noAutofit/>
          </a:bodyPr>
          <a:lstStyle>
            <a:lvl1pPr marL="0" indent="0">
              <a:buNone/>
              <a:defRPr>
                <a:noFill/>
              </a:defRPr>
            </a:lvl1pPr>
          </a:lstStyle>
          <a:p>
            <a:pPr lvl="0"/>
            <a:r>
              <a:rPr lang="en-US" dirty="0"/>
              <a:t>Blank</a:t>
            </a:r>
          </a:p>
        </p:txBody>
      </p:sp>
      <p:sp>
        <p:nvSpPr>
          <p:cNvPr id="6" name="Text Placeholder 5">
            <a:extLst>
              <a:ext uri="{FF2B5EF4-FFF2-40B4-BE49-F238E27FC236}">
                <a16:creationId xmlns:a16="http://schemas.microsoft.com/office/drawing/2014/main" id="{DE6E802E-B214-0AE3-69C8-CBCA885C703A}"/>
              </a:ext>
            </a:extLst>
          </p:cNvPr>
          <p:cNvSpPr>
            <a:spLocks noGrp="1"/>
          </p:cNvSpPr>
          <p:nvPr>
            <p:ph type="body" sz="quarter" idx="11" hasCustomPrompt="1"/>
          </p:nvPr>
        </p:nvSpPr>
        <p:spPr>
          <a:xfrm>
            <a:off x="7835900" y="2071688"/>
            <a:ext cx="3773488" cy="2732087"/>
          </a:xfrm>
          <a:prstGeom prst="rect">
            <a:avLst/>
          </a:prstGeom>
        </p:spPr>
        <p:txBody>
          <a:bodyPr anchor="ctr"/>
          <a:lstStyle>
            <a:lvl1pPr marL="0" indent="0">
              <a:lnSpc>
                <a:spcPct val="125000"/>
              </a:lnSpc>
              <a:spcBef>
                <a:spcPts val="0"/>
              </a:spcBef>
              <a:spcAft>
                <a:spcPts val="600"/>
              </a:spcAft>
              <a:buNone/>
              <a:defRPr sz="1800" spc="100" baseline="0"/>
            </a:lvl1pPr>
            <a:lvl2pPr marL="457200" indent="0">
              <a:lnSpc>
                <a:spcPct val="125000"/>
              </a:lnSpc>
              <a:spcBef>
                <a:spcPts val="0"/>
              </a:spcBef>
              <a:spcAft>
                <a:spcPts val="600"/>
              </a:spcAft>
              <a:buNone/>
              <a:defRPr sz="1800" spc="100" baseline="0"/>
            </a:lvl2pPr>
            <a:lvl3pPr marL="914400" indent="0">
              <a:lnSpc>
                <a:spcPct val="125000"/>
              </a:lnSpc>
              <a:spcBef>
                <a:spcPts val="0"/>
              </a:spcBef>
              <a:spcAft>
                <a:spcPts val="600"/>
              </a:spcAft>
              <a:buNone/>
              <a:defRPr sz="1800" spc="100" baseline="0"/>
            </a:lvl3pPr>
            <a:lvl4pPr marL="1371600" indent="0">
              <a:lnSpc>
                <a:spcPct val="125000"/>
              </a:lnSpc>
              <a:spcBef>
                <a:spcPts val="0"/>
              </a:spcBef>
              <a:spcAft>
                <a:spcPts val="600"/>
              </a:spcAft>
              <a:buNone/>
              <a:defRPr sz="1800" spc="100" baseline="0"/>
            </a:lvl4pPr>
            <a:lvl5pPr marL="1828800" indent="0">
              <a:lnSpc>
                <a:spcPct val="125000"/>
              </a:lnSpc>
              <a:spcBef>
                <a:spcPts val="0"/>
              </a:spcBef>
              <a:spcAft>
                <a:spcPts val="600"/>
              </a:spcAft>
              <a:buNone/>
              <a:defRPr sz="1800" spc="100" baseline="0"/>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3">
            <a:extLst>
              <a:ext uri="{FF2B5EF4-FFF2-40B4-BE49-F238E27FC236}">
                <a16:creationId xmlns:a16="http://schemas.microsoft.com/office/drawing/2014/main" id="{E0398655-42A6-4DBC-9542-9A8D10B44A63}"/>
              </a:ext>
            </a:extLst>
          </p:cNvPr>
          <p:cNvSpPr>
            <a:spLocks noGrp="1"/>
          </p:cNvSpPr>
          <p:nvPr>
            <p:ph type="dt" sz="half" idx="2"/>
          </p:nvPr>
        </p:nvSpPr>
        <p:spPr>
          <a:xfrm>
            <a:off x="838200" y="6356350"/>
            <a:ext cx="1590675"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dirty="0"/>
              <a:t>20XX</a:t>
            </a:r>
          </a:p>
        </p:txBody>
      </p:sp>
      <p:sp>
        <p:nvSpPr>
          <p:cNvPr id="9" name="Footer Placeholder 4">
            <a:extLst>
              <a:ext uri="{FF2B5EF4-FFF2-40B4-BE49-F238E27FC236}">
                <a16:creationId xmlns:a16="http://schemas.microsoft.com/office/drawing/2014/main" id="{1FF7C44B-1689-4CA8-B0BC-0671EA12750F}"/>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effectLst/>
                <a:latin typeface="+mj-lt"/>
              </a:defRPr>
            </a:lvl1pPr>
          </a:lstStyle>
          <a:p>
            <a:r>
              <a:rPr lang="en-US" dirty="0"/>
              <a:t>Pitch deck</a:t>
            </a:r>
          </a:p>
        </p:txBody>
      </p:sp>
      <p:sp>
        <p:nvSpPr>
          <p:cNvPr id="10" name="Slide Number Placeholder 5">
            <a:extLst>
              <a:ext uri="{FF2B5EF4-FFF2-40B4-BE49-F238E27FC236}">
                <a16:creationId xmlns:a16="http://schemas.microsoft.com/office/drawing/2014/main" id="{7D6105C8-7607-448C-9CD2-9CA33B49B4DB}"/>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2004238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Slide 2">
    <p:bg>
      <p:bgPr>
        <a:solidFill>
          <a:schemeClr val="accent4">
            <a:lumMod val="50000"/>
          </a:schemeClr>
        </a:solidFill>
        <a:effectLst/>
      </p:bgPr>
    </p:bg>
    <p:spTree>
      <p:nvGrpSpPr>
        <p:cNvPr id="1" name=""/>
        <p:cNvGrpSpPr/>
        <p:nvPr/>
      </p:nvGrpSpPr>
      <p:grpSpPr>
        <a:xfrm>
          <a:off x="0" y="0"/>
          <a:ext cx="0" cy="0"/>
          <a:chOff x="0" y="0"/>
          <a:chExt cx="0" cy="0"/>
        </a:xfrm>
      </p:grpSpPr>
      <p:sp>
        <p:nvSpPr>
          <p:cNvPr id="7" name="Picture Placeholder 7">
            <a:extLst>
              <a:ext uri="{FF2B5EF4-FFF2-40B4-BE49-F238E27FC236}">
                <a16:creationId xmlns:a16="http://schemas.microsoft.com/office/drawing/2014/main" id="{02728A58-8DE2-4B1C-B6CA-F2AED56F4504}"/>
              </a:ext>
            </a:extLst>
          </p:cNvPr>
          <p:cNvSpPr>
            <a:spLocks noGrp="1"/>
          </p:cNvSpPr>
          <p:nvPr>
            <p:ph type="pic" sz="quarter" idx="10" hasCustomPrompt="1"/>
          </p:nvPr>
        </p:nvSpPr>
        <p:spPr>
          <a:xfrm>
            <a:off x="0" y="-2"/>
            <a:ext cx="12192000" cy="6858000"/>
          </a:xfrm>
          <a:prstGeom prst="rect">
            <a:avLst/>
          </a:prstGeom>
        </p:spPr>
        <p:txBody>
          <a:bodyPr/>
          <a:lstStyle>
            <a:lvl1pPr marL="0" indent="0" algn="ctr">
              <a:buNone/>
              <a:defRPr>
                <a:solidFill>
                  <a:schemeClr val="bg1"/>
                </a:solidFill>
              </a:defRPr>
            </a:lvl1pPr>
          </a:lstStyle>
          <a:p>
            <a:r>
              <a:rPr lang="en-US" dirty="0"/>
              <a:t>Click to add photo</a:t>
            </a:r>
          </a:p>
        </p:txBody>
      </p:sp>
      <p:sp>
        <p:nvSpPr>
          <p:cNvPr id="2" name="Title 1">
            <a:extLst>
              <a:ext uri="{FF2B5EF4-FFF2-40B4-BE49-F238E27FC236}">
                <a16:creationId xmlns:a16="http://schemas.microsoft.com/office/drawing/2014/main" id="{B69D7CAC-EE78-4BAE-94EA-EBE4BB118115}"/>
              </a:ext>
            </a:extLst>
          </p:cNvPr>
          <p:cNvSpPr>
            <a:spLocks noGrp="1"/>
          </p:cNvSpPr>
          <p:nvPr>
            <p:ph type="title" hasCustomPrompt="1"/>
          </p:nvPr>
        </p:nvSpPr>
        <p:spPr>
          <a:xfrm>
            <a:off x="1199909" y="2335192"/>
            <a:ext cx="9792182" cy="2187616"/>
          </a:xfrm>
          <a:prstGeom prst="rect">
            <a:avLst/>
          </a:prstGeom>
          <a:noFill/>
          <a:ln w="38100">
            <a:solidFill>
              <a:schemeClr val="accent5"/>
            </a:solidFill>
          </a:ln>
        </p:spPr>
        <p:txBody>
          <a:bodyPr lIns="914400" tIns="182880" rIns="914400" anchor="ctr"/>
          <a:lstStyle>
            <a:lvl1pPr algn="ctr">
              <a:defRPr sz="5400" b="1" cap="all" spc="100" baseline="0">
                <a:solidFill>
                  <a:schemeClr val="accent5"/>
                </a:solidFill>
              </a:defRPr>
            </a:lvl1pPr>
          </a:lstStyle>
          <a:p>
            <a:r>
              <a:rPr lang="en-US" dirty="0"/>
              <a:t>Click to add title</a:t>
            </a:r>
          </a:p>
        </p:txBody>
      </p:sp>
    </p:spTree>
    <p:extLst>
      <p:ext uri="{BB962C8B-B14F-4D97-AF65-F5344CB8AC3E}">
        <p14:creationId xmlns:p14="http://schemas.microsoft.com/office/powerpoint/2010/main" val="1737129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5">
            <a:alpha val="10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CC6C658-B6F5-98D2-4D95-EA3030D6F090}"/>
              </a:ext>
              <a:ext uri="{C183D7F6-B498-43B3-948B-1728B52AA6E4}">
                <adec:decorative xmlns:adec="http://schemas.microsoft.com/office/drawing/2017/decorative" val="1"/>
              </a:ext>
            </a:extLst>
          </p:cNvPr>
          <p:cNvSpPr/>
          <p:nvPr userDrawn="1"/>
        </p:nvSpPr>
        <p:spPr>
          <a:xfrm>
            <a:off x="-20322" y="-7084"/>
            <a:ext cx="12212321" cy="6858000"/>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39AED10-F37C-48B3-A407-EDC6878C712E}"/>
              </a:ext>
            </a:extLst>
          </p:cNvPr>
          <p:cNvSpPr>
            <a:spLocks noGrp="1"/>
          </p:cNvSpPr>
          <p:nvPr>
            <p:ph type="title" hasCustomPrompt="1"/>
          </p:nvPr>
        </p:nvSpPr>
        <p:spPr>
          <a:xfrm>
            <a:off x="1250065" y="2372810"/>
            <a:ext cx="4352081" cy="2129742"/>
          </a:xfrm>
          <a:prstGeom prst="rect">
            <a:avLst/>
          </a:prstGeom>
          <a:ln w="28575">
            <a:solidFill>
              <a:schemeClr val="accent4">
                <a:lumMod val="50000"/>
              </a:schemeClr>
            </a:solidFill>
          </a:ln>
        </p:spPr>
        <p:txBody>
          <a:bodyPr anchor="ctr"/>
          <a:lstStyle>
            <a:lvl1pPr algn="ctr">
              <a:defRPr sz="2400" cap="all" spc="100" baseline="0">
                <a:solidFill>
                  <a:schemeClr val="accent4">
                    <a:lumMod val="50000"/>
                  </a:schemeClr>
                </a:solidFill>
              </a:defRPr>
            </a:lvl1pPr>
          </a:lstStyle>
          <a:p>
            <a:r>
              <a:rPr lang="en-US" dirty="0"/>
              <a:t>Add title</a:t>
            </a:r>
          </a:p>
        </p:txBody>
      </p:sp>
      <p:sp>
        <p:nvSpPr>
          <p:cNvPr id="9" name="Picture Placeholder 8">
            <a:extLst>
              <a:ext uri="{FF2B5EF4-FFF2-40B4-BE49-F238E27FC236}">
                <a16:creationId xmlns:a16="http://schemas.microsoft.com/office/drawing/2014/main" id="{0ED8B338-CD86-47FF-A4B9-9EE6A11AFBFD}"/>
              </a:ext>
            </a:extLst>
          </p:cNvPr>
          <p:cNvSpPr>
            <a:spLocks noGrp="1"/>
          </p:cNvSpPr>
          <p:nvPr>
            <p:ph type="pic" sz="quarter" idx="15" hasCustomPrompt="1"/>
          </p:nvPr>
        </p:nvSpPr>
        <p:spPr>
          <a:xfrm>
            <a:off x="6789480" y="0"/>
            <a:ext cx="5394960" cy="6858000"/>
          </a:xfrm>
          <a:prstGeom prst="rect">
            <a:avLst/>
          </a:prstGeom>
        </p:spPr>
        <p:txBody>
          <a:bodyPr/>
          <a:lstStyle>
            <a:lvl1pPr marL="0" indent="0" algn="ctr">
              <a:buNone/>
              <a:defRPr/>
            </a:lvl1pPr>
          </a:lstStyle>
          <a:p>
            <a:r>
              <a:rPr lang="en-US" dirty="0"/>
              <a:t>Click to add photo</a:t>
            </a:r>
          </a:p>
        </p:txBody>
      </p:sp>
      <p:sp>
        <p:nvSpPr>
          <p:cNvPr id="15" name="Date Placeholder 2">
            <a:extLst>
              <a:ext uri="{FF2B5EF4-FFF2-40B4-BE49-F238E27FC236}">
                <a16:creationId xmlns:a16="http://schemas.microsoft.com/office/drawing/2014/main" id="{19507D12-915D-42C7-9250-F3912C1CAEBE}"/>
              </a:ext>
            </a:extLst>
          </p:cNvPr>
          <p:cNvSpPr>
            <a:spLocks noGrp="1"/>
          </p:cNvSpPr>
          <p:nvPr>
            <p:ph type="dt" sz="half" idx="10"/>
          </p:nvPr>
        </p:nvSpPr>
        <p:spPr>
          <a:xfrm>
            <a:off x="838200" y="6356350"/>
            <a:ext cx="2743200" cy="365125"/>
          </a:xfrm>
          <a:prstGeom prst="rect">
            <a:avLst/>
          </a:prstGeom>
        </p:spPr>
        <p:txBody>
          <a:bodyPr/>
          <a:lstStyle>
            <a:lvl1pPr>
              <a:defRPr/>
            </a:lvl1pPr>
          </a:lstStyle>
          <a:p>
            <a:r>
              <a:rPr lang="en-US" dirty="0"/>
              <a:t>20XX</a:t>
            </a:r>
          </a:p>
        </p:txBody>
      </p:sp>
      <p:sp>
        <p:nvSpPr>
          <p:cNvPr id="12" name="Footer Placeholder 4">
            <a:extLst>
              <a:ext uri="{FF2B5EF4-FFF2-40B4-BE49-F238E27FC236}">
                <a16:creationId xmlns:a16="http://schemas.microsoft.com/office/drawing/2014/main" id="{14520C17-104B-4F9D-B1D8-2FA4676B3C15}"/>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sz="1200" b="1" i="0" cap="all" spc="100" baseline="0">
                <a:solidFill>
                  <a:schemeClr val="bg1"/>
                </a:solidFill>
                <a:effectLst>
                  <a:outerShdw blurRad="38100" dist="38100" dir="2700000" algn="tl">
                    <a:srgbClr val="000000">
                      <a:alpha val="43137"/>
                    </a:srgbClr>
                  </a:outerShdw>
                </a:effectLst>
                <a:latin typeface="+mj-lt"/>
              </a:defRPr>
            </a:lvl1pPr>
          </a:lstStyle>
          <a:p>
            <a:r>
              <a:rPr lang="en-US" dirty="0"/>
              <a:t>Pitch deck</a:t>
            </a:r>
          </a:p>
        </p:txBody>
      </p:sp>
      <p:sp>
        <p:nvSpPr>
          <p:cNvPr id="13" name="Slide Number Placeholder 5">
            <a:extLst>
              <a:ext uri="{FF2B5EF4-FFF2-40B4-BE49-F238E27FC236}">
                <a16:creationId xmlns:a16="http://schemas.microsoft.com/office/drawing/2014/main" id="{219F9CF7-C4CD-4EEB-A49F-1820A981A249}"/>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2671333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roblem">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C3FAF69-7EBE-817B-DCEA-4A1595820E3E}"/>
              </a:ext>
              <a:ext uri="{C183D7F6-B498-43B3-948B-1728B52AA6E4}">
                <adec:decorative xmlns:adec="http://schemas.microsoft.com/office/drawing/2017/decorative" val="1"/>
              </a:ext>
            </a:extLst>
          </p:cNvPr>
          <p:cNvSpPr/>
          <p:nvPr userDrawn="1"/>
        </p:nvSpPr>
        <p:spPr>
          <a:xfrm>
            <a:off x="-1" y="-7515"/>
            <a:ext cx="4661648" cy="6871651"/>
          </a:xfrm>
          <a:prstGeom prst="rect">
            <a:avLst/>
          </a:prstGeom>
          <a:solidFill>
            <a:srgbClr val="4769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20FC4D-FDE2-42C3-B907-27B071B649CC}"/>
              </a:ext>
            </a:extLst>
          </p:cNvPr>
          <p:cNvSpPr>
            <a:spLocks noGrp="1"/>
          </p:cNvSpPr>
          <p:nvPr>
            <p:ph type="title" hasCustomPrompt="1"/>
          </p:nvPr>
        </p:nvSpPr>
        <p:spPr>
          <a:xfrm>
            <a:off x="636608" y="804862"/>
            <a:ext cx="3401992" cy="5121375"/>
          </a:xfrm>
          <a:prstGeom prst="rect">
            <a:avLst/>
          </a:prstGeom>
          <a:ln w="28575">
            <a:noFill/>
          </a:ln>
        </p:spPr>
        <p:txBody>
          <a:bodyPr anchor="ctr"/>
          <a:lstStyle>
            <a:lvl1pPr algn="ctr">
              <a:defRPr sz="2400" cap="all" spc="100" baseline="0">
                <a:solidFill>
                  <a:schemeClr val="bg1"/>
                </a:solidFill>
              </a:defRPr>
            </a:lvl1pPr>
          </a:lstStyle>
          <a:p>
            <a:r>
              <a:rPr lang="en-US" dirty="0"/>
              <a:t>Title</a:t>
            </a:r>
          </a:p>
        </p:txBody>
      </p:sp>
      <p:sp>
        <p:nvSpPr>
          <p:cNvPr id="6" name="Content Placeholder 5">
            <a:extLst>
              <a:ext uri="{FF2B5EF4-FFF2-40B4-BE49-F238E27FC236}">
                <a16:creationId xmlns:a16="http://schemas.microsoft.com/office/drawing/2014/main" id="{6F4F9403-8AE5-DF79-EFCF-E99EABB83417}"/>
              </a:ext>
            </a:extLst>
          </p:cNvPr>
          <p:cNvSpPr>
            <a:spLocks noGrp="1"/>
          </p:cNvSpPr>
          <p:nvPr>
            <p:ph sz="quarter" idx="10" hasCustomPrompt="1"/>
          </p:nvPr>
        </p:nvSpPr>
        <p:spPr>
          <a:xfrm>
            <a:off x="5579338" y="804863"/>
            <a:ext cx="5716587" cy="5248276"/>
          </a:xfrm>
          <a:prstGeom prst="rect">
            <a:avLst/>
          </a:prstGeom>
        </p:spPr>
        <p:txBody>
          <a:bodyPr anchor="ctr"/>
          <a:lstStyle>
            <a:lvl1pPr marL="283464" indent="-283464">
              <a:lnSpc>
                <a:spcPct val="125000"/>
              </a:lnSpc>
              <a:spcBef>
                <a:spcPts val="0"/>
              </a:spcBef>
              <a:spcAft>
                <a:spcPts val="600"/>
              </a:spcAft>
              <a:defRPr sz="1800"/>
            </a:lvl1pPr>
            <a:lvl2pPr marL="731520" indent="-283464">
              <a:lnSpc>
                <a:spcPct val="125000"/>
              </a:lnSpc>
              <a:spcBef>
                <a:spcPts val="0"/>
              </a:spcBef>
              <a:spcAft>
                <a:spcPts val="600"/>
              </a:spcAft>
              <a:defRPr sz="1800"/>
            </a:lvl2pPr>
            <a:lvl3pPr marL="1097280" indent="-283464">
              <a:lnSpc>
                <a:spcPct val="125000"/>
              </a:lnSpc>
              <a:spcBef>
                <a:spcPts val="0"/>
              </a:spcBef>
              <a:spcAft>
                <a:spcPts val="600"/>
              </a:spcAft>
              <a:defRPr sz="1800"/>
            </a:lvl3pPr>
            <a:lvl4pPr marL="1463040" indent="-283464">
              <a:lnSpc>
                <a:spcPct val="125000"/>
              </a:lnSpc>
              <a:spcBef>
                <a:spcPts val="0"/>
              </a:spcBef>
              <a:spcAft>
                <a:spcPts val="600"/>
              </a:spcAft>
              <a:defRPr sz="1800"/>
            </a:lvl4pPr>
            <a:lvl5pPr marL="1828800" indent="-283464">
              <a:lnSpc>
                <a:spcPct val="125000"/>
              </a:lnSpc>
              <a:spcBef>
                <a:spcPts val="0"/>
              </a:spcBef>
              <a:spcAft>
                <a:spcPts val="600"/>
              </a:spcAft>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Date Placeholder 3">
            <a:extLst>
              <a:ext uri="{FF2B5EF4-FFF2-40B4-BE49-F238E27FC236}">
                <a16:creationId xmlns:a16="http://schemas.microsoft.com/office/drawing/2014/main" id="{D38E30C9-543F-4532-B571-2F2EF52E7A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dirty="0"/>
              <a:t>20XX</a:t>
            </a:r>
          </a:p>
        </p:txBody>
      </p:sp>
      <p:sp>
        <p:nvSpPr>
          <p:cNvPr id="17" name="Footer Placeholder 4">
            <a:extLst>
              <a:ext uri="{FF2B5EF4-FFF2-40B4-BE49-F238E27FC236}">
                <a16:creationId xmlns:a16="http://schemas.microsoft.com/office/drawing/2014/main" id="{9E2F8B6B-A63E-448F-86E5-CF3F12A297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dirty="0"/>
              <a:t>Pitch deck</a:t>
            </a:r>
          </a:p>
        </p:txBody>
      </p:sp>
      <p:sp>
        <p:nvSpPr>
          <p:cNvPr id="18" name="Slide Number Placeholder 5">
            <a:extLst>
              <a:ext uri="{FF2B5EF4-FFF2-40B4-BE49-F238E27FC236}">
                <a16:creationId xmlns:a16="http://schemas.microsoft.com/office/drawing/2014/main" id="{5EC1D779-DE8A-45DF-9A79-70F63DD68BA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347649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Picture">
    <p:bg>
      <p:bgPr>
        <a:solidFill>
          <a:schemeClr val="accent5">
            <a:alpha val="1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AED10-F37C-48B3-A407-EDC6878C712E}"/>
              </a:ext>
            </a:extLst>
          </p:cNvPr>
          <p:cNvSpPr>
            <a:spLocks noGrp="1"/>
          </p:cNvSpPr>
          <p:nvPr>
            <p:ph type="title" hasCustomPrompt="1"/>
          </p:nvPr>
        </p:nvSpPr>
        <p:spPr>
          <a:xfrm>
            <a:off x="6647727" y="2060294"/>
            <a:ext cx="4359795" cy="2141316"/>
          </a:xfrm>
          <a:prstGeom prst="rect">
            <a:avLst/>
          </a:prstGeom>
          <a:ln w="28575">
            <a:solidFill>
              <a:schemeClr val="accent4">
                <a:lumMod val="50000"/>
              </a:schemeClr>
            </a:solidFill>
          </a:ln>
        </p:spPr>
        <p:txBody>
          <a:bodyPr anchor="ctr"/>
          <a:lstStyle>
            <a:lvl1pPr algn="ctr">
              <a:defRPr sz="2400" cap="all" spc="100" baseline="0">
                <a:solidFill>
                  <a:schemeClr val="accent4">
                    <a:lumMod val="50000"/>
                  </a:schemeClr>
                </a:solidFill>
              </a:defRPr>
            </a:lvl1pPr>
          </a:lstStyle>
          <a:p>
            <a:r>
              <a:rPr lang="en-US" dirty="0"/>
              <a:t>Add title</a:t>
            </a:r>
          </a:p>
        </p:txBody>
      </p:sp>
      <p:sp>
        <p:nvSpPr>
          <p:cNvPr id="9" name="Picture Placeholder 8">
            <a:extLst>
              <a:ext uri="{FF2B5EF4-FFF2-40B4-BE49-F238E27FC236}">
                <a16:creationId xmlns:a16="http://schemas.microsoft.com/office/drawing/2014/main" id="{0ED8B338-CD86-47FF-A4B9-9EE6A11AFBFD}"/>
              </a:ext>
            </a:extLst>
          </p:cNvPr>
          <p:cNvSpPr>
            <a:spLocks noGrp="1"/>
          </p:cNvSpPr>
          <p:nvPr>
            <p:ph type="pic" sz="quarter" idx="15" hasCustomPrompt="1"/>
          </p:nvPr>
        </p:nvSpPr>
        <p:spPr>
          <a:xfrm>
            <a:off x="0" y="-9009"/>
            <a:ext cx="5521124" cy="6878584"/>
          </a:xfrm>
          <a:prstGeom prst="rect">
            <a:avLst/>
          </a:prstGeom>
        </p:spPr>
        <p:txBody>
          <a:bodyPr/>
          <a:lstStyle>
            <a:lvl1pPr marL="0" indent="0" algn="ctr">
              <a:buNone/>
              <a:defRPr/>
            </a:lvl1pPr>
          </a:lstStyle>
          <a:p>
            <a:r>
              <a:rPr lang="en-US" dirty="0"/>
              <a:t>Click to add photo</a:t>
            </a:r>
          </a:p>
        </p:txBody>
      </p:sp>
      <p:sp>
        <p:nvSpPr>
          <p:cNvPr id="7" name="Text Placeholder 10">
            <a:extLst>
              <a:ext uri="{FF2B5EF4-FFF2-40B4-BE49-F238E27FC236}">
                <a16:creationId xmlns:a16="http://schemas.microsoft.com/office/drawing/2014/main" id="{F20D097E-45D7-422E-A8D1-635C7DE9A997}"/>
              </a:ext>
            </a:extLst>
          </p:cNvPr>
          <p:cNvSpPr>
            <a:spLocks noGrp="1"/>
          </p:cNvSpPr>
          <p:nvPr>
            <p:ph type="body" sz="quarter" idx="14" hasCustomPrompt="1"/>
          </p:nvPr>
        </p:nvSpPr>
        <p:spPr>
          <a:xfrm>
            <a:off x="6670878" y="4550199"/>
            <a:ext cx="4359795" cy="1790164"/>
          </a:xfrm>
          <a:prstGeom prst="rect">
            <a:avLst/>
          </a:prstGeom>
        </p:spPr>
        <p:txBody>
          <a:bodyPr anchor="t"/>
          <a:lstStyle>
            <a:lvl1pPr marL="0" indent="0" algn="ctr">
              <a:lnSpc>
                <a:spcPct val="80000"/>
              </a:lnSpc>
              <a:spcBef>
                <a:spcPts val="0"/>
              </a:spcBef>
              <a:buNone/>
              <a:defRPr sz="1800" b="1" cap="all" spc="100" baseline="0">
                <a:solidFill>
                  <a:schemeClr val="accent4">
                    <a:lumMod val="50000"/>
                  </a:schemeClr>
                </a:solidFill>
                <a:latin typeface="+mn-lt"/>
              </a:defRPr>
            </a:lvl1pPr>
          </a:lstStyle>
          <a:p>
            <a:pPr lvl="0"/>
            <a:r>
              <a:rPr lang="en-US" dirty="0"/>
              <a:t>Click to add text</a:t>
            </a:r>
          </a:p>
        </p:txBody>
      </p:sp>
      <p:sp>
        <p:nvSpPr>
          <p:cNvPr id="15" name="Date Placeholder 2">
            <a:extLst>
              <a:ext uri="{FF2B5EF4-FFF2-40B4-BE49-F238E27FC236}">
                <a16:creationId xmlns:a16="http://schemas.microsoft.com/office/drawing/2014/main" id="{19507D12-915D-42C7-9250-F3912C1CAEBE}"/>
              </a:ext>
            </a:extLst>
          </p:cNvPr>
          <p:cNvSpPr>
            <a:spLocks noGrp="1"/>
          </p:cNvSpPr>
          <p:nvPr>
            <p:ph type="dt" sz="half" idx="10"/>
          </p:nvPr>
        </p:nvSpPr>
        <p:spPr>
          <a:xfrm>
            <a:off x="838200" y="6356350"/>
            <a:ext cx="2743200" cy="365125"/>
          </a:xfrm>
          <a:prstGeom prst="rect">
            <a:avLst/>
          </a:prstGeom>
        </p:spPr>
        <p:txBody>
          <a:bodyPr/>
          <a:lstStyle>
            <a:lvl1pPr>
              <a:defRPr/>
            </a:lvl1pPr>
          </a:lstStyle>
          <a:p>
            <a:r>
              <a:rPr lang="en-US" dirty="0"/>
              <a:t>20XX</a:t>
            </a:r>
          </a:p>
        </p:txBody>
      </p:sp>
      <p:sp>
        <p:nvSpPr>
          <p:cNvPr id="12" name="Footer Placeholder 4">
            <a:extLst>
              <a:ext uri="{FF2B5EF4-FFF2-40B4-BE49-F238E27FC236}">
                <a16:creationId xmlns:a16="http://schemas.microsoft.com/office/drawing/2014/main" id="{14520C17-104B-4F9D-B1D8-2FA4676B3C15}"/>
              </a:ext>
            </a:extLst>
          </p:cNvPr>
          <p:cNvSpPr>
            <a:spLocks noGrp="1"/>
          </p:cNvSpPr>
          <p:nvPr>
            <p:ph type="ftr" sz="quarter" idx="3"/>
          </p:nvPr>
        </p:nvSpPr>
        <p:spPr>
          <a:xfrm>
            <a:off x="6473608" y="6356350"/>
            <a:ext cx="2743200" cy="365125"/>
          </a:xfrm>
          <a:prstGeom prst="rect">
            <a:avLst/>
          </a:prstGeom>
        </p:spPr>
        <p:txBody>
          <a:bodyPr vert="horz" lIns="91440" tIns="45720" rIns="91440" bIns="45720" rtlCol="0" anchor="ctr"/>
          <a:lstStyle>
            <a:lvl1pPr algn="ctr">
              <a:defRPr sz="1200" b="1" i="0" cap="all" spc="100" baseline="0">
                <a:solidFill>
                  <a:schemeClr val="bg1"/>
                </a:solidFill>
                <a:effectLst>
                  <a:outerShdw blurRad="38100" dist="38100" dir="2700000" algn="tl">
                    <a:srgbClr val="000000">
                      <a:alpha val="43137"/>
                    </a:srgbClr>
                  </a:outerShdw>
                </a:effectLst>
                <a:latin typeface="+mj-lt"/>
              </a:defRPr>
            </a:lvl1pPr>
          </a:lstStyle>
          <a:p>
            <a:r>
              <a:rPr lang="en-US" dirty="0"/>
              <a:t>Pitch deck</a:t>
            </a:r>
          </a:p>
        </p:txBody>
      </p:sp>
      <p:sp>
        <p:nvSpPr>
          <p:cNvPr id="13" name="Slide Number Placeholder 5">
            <a:extLst>
              <a:ext uri="{FF2B5EF4-FFF2-40B4-BE49-F238E27FC236}">
                <a16:creationId xmlns:a16="http://schemas.microsoft.com/office/drawing/2014/main" id="{219F9CF7-C4CD-4EEB-A49F-1820A981A249}"/>
              </a:ext>
            </a:extLst>
          </p:cNvPr>
          <p:cNvSpPr>
            <a:spLocks noGrp="1"/>
          </p:cNvSpPr>
          <p:nvPr>
            <p:ph type="sldNum" sz="quarter" idx="4"/>
          </p:nvPr>
        </p:nvSpPr>
        <p:spPr>
          <a:xfrm>
            <a:off x="9791700" y="6356350"/>
            <a:ext cx="1562100" cy="365125"/>
          </a:xfrm>
          <a:prstGeom prst="rect">
            <a:avLst/>
          </a:prstGeom>
        </p:spPr>
        <p:txBody>
          <a:bodyPr vert="horz" lIns="91440" tIns="45720" rIns="91440" bIns="45720" rtlCol="0" anchor="ctr"/>
          <a:lstStyle>
            <a:lvl1pPr algn="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2001912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olu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A5AC9-F6E1-46F9-8810-475475E17B9A}"/>
              </a:ext>
            </a:extLst>
          </p:cNvPr>
          <p:cNvSpPr>
            <a:spLocks noGrp="1"/>
          </p:cNvSpPr>
          <p:nvPr>
            <p:ph type="title" hasCustomPrompt="1"/>
          </p:nvPr>
        </p:nvSpPr>
        <p:spPr>
          <a:xfrm>
            <a:off x="5134980" y="706056"/>
            <a:ext cx="6323957" cy="1088020"/>
          </a:xfrm>
          <a:prstGeom prst="rect">
            <a:avLst/>
          </a:prstGeom>
          <a:ln w="28575">
            <a:solidFill>
              <a:schemeClr val="accent2"/>
            </a:solidFill>
          </a:ln>
        </p:spPr>
        <p:txBody>
          <a:bodyPr anchor="ctr"/>
          <a:lstStyle>
            <a:lvl1pPr algn="ctr">
              <a:defRPr sz="2400" cap="all" spc="100" baseline="0">
                <a:solidFill>
                  <a:schemeClr val="accent2"/>
                </a:solidFill>
              </a:defRPr>
            </a:lvl1pPr>
          </a:lstStyle>
          <a:p>
            <a:r>
              <a:rPr lang="en-US" dirty="0"/>
              <a:t>Title</a:t>
            </a:r>
          </a:p>
        </p:txBody>
      </p:sp>
      <p:sp>
        <p:nvSpPr>
          <p:cNvPr id="9" name="Picture Placeholder 8">
            <a:extLst>
              <a:ext uri="{FF2B5EF4-FFF2-40B4-BE49-F238E27FC236}">
                <a16:creationId xmlns:a16="http://schemas.microsoft.com/office/drawing/2014/main" id="{952C02D9-C262-43C0-BE24-402661B0594A}"/>
              </a:ext>
            </a:extLst>
          </p:cNvPr>
          <p:cNvSpPr>
            <a:spLocks noGrp="1"/>
          </p:cNvSpPr>
          <p:nvPr>
            <p:ph type="pic" sz="quarter" idx="10" hasCustomPrompt="1"/>
          </p:nvPr>
        </p:nvSpPr>
        <p:spPr>
          <a:xfrm>
            <a:off x="-1" y="0"/>
            <a:ext cx="4495801" cy="6858000"/>
          </a:xfrm>
          <a:prstGeom prst="rect">
            <a:avLst/>
          </a:prstGeom>
        </p:spPr>
        <p:txBody>
          <a:bodyPr/>
          <a:lstStyle>
            <a:lvl1pPr marL="0" indent="0" algn="ctr">
              <a:buNone/>
              <a:defRPr sz="2000"/>
            </a:lvl1pPr>
          </a:lstStyle>
          <a:p>
            <a:r>
              <a:rPr lang="en-US" dirty="0"/>
              <a:t>Click to add photo</a:t>
            </a:r>
          </a:p>
        </p:txBody>
      </p:sp>
      <p:sp>
        <p:nvSpPr>
          <p:cNvPr id="6" name="Content Placeholder 5">
            <a:extLst>
              <a:ext uri="{FF2B5EF4-FFF2-40B4-BE49-F238E27FC236}">
                <a16:creationId xmlns:a16="http://schemas.microsoft.com/office/drawing/2014/main" id="{3BC3273F-AE8F-21E6-A06E-52686D65496D}"/>
              </a:ext>
            </a:extLst>
          </p:cNvPr>
          <p:cNvSpPr>
            <a:spLocks noGrp="1"/>
          </p:cNvSpPr>
          <p:nvPr>
            <p:ph sz="quarter" idx="11" hasCustomPrompt="1"/>
          </p:nvPr>
        </p:nvSpPr>
        <p:spPr>
          <a:xfrm>
            <a:off x="5135563" y="2291786"/>
            <a:ext cx="3017837" cy="3967224"/>
          </a:xfrm>
          <a:prstGeom prst="rect">
            <a:avLst/>
          </a:prstGeom>
        </p:spPr>
        <p:txBody>
          <a:bodyPr/>
          <a:lstStyle>
            <a:lvl1pPr marL="0" indent="0">
              <a:lnSpc>
                <a:spcPct val="125000"/>
              </a:lnSpc>
              <a:spcBef>
                <a:spcPts val="0"/>
              </a:spcBef>
              <a:spcAft>
                <a:spcPts val="600"/>
              </a:spcAft>
              <a:buNone/>
              <a:defRPr sz="1800" spc="100" baseline="0"/>
            </a:lvl1pPr>
            <a:lvl2pPr marL="283464" indent="-283464">
              <a:lnSpc>
                <a:spcPct val="125000"/>
              </a:lnSpc>
              <a:spcBef>
                <a:spcPts val="0"/>
              </a:spcBef>
              <a:spcAft>
                <a:spcPts val="600"/>
              </a:spcAft>
              <a:defRPr sz="1800" spc="100" baseline="0"/>
            </a:lvl2pPr>
            <a:lvl3pPr marL="685800" indent="-283464">
              <a:lnSpc>
                <a:spcPct val="125000"/>
              </a:lnSpc>
              <a:spcBef>
                <a:spcPts val="0"/>
              </a:spcBef>
              <a:spcAft>
                <a:spcPts val="600"/>
              </a:spcAft>
              <a:defRPr sz="1800" spc="100" baseline="0"/>
            </a:lvl3pPr>
            <a:lvl4pPr marL="1143000" indent="-283464">
              <a:lnSpc>
                <a:spcPct val="125000"/>
              </a:lnSpc>
              <a:spcBef>
                <a:spcPts val="0"/>
              </a:spcBef>
              <a:spcAft>
                <a:spcPts val="600"/>
              </a:spcAft>
              <a:defRPr sz="1800" spc="100" baseline="0"/>
            </a:lvl4pPr>
            <a:lvl5pPr marL="1600200" indent="-283464">
              <a:lnSpc>
                <a:spcPct val="125000"/>
              </a:lnSpc>
              <a:spcBef>
                <a:spcPts val="0"/>
              </a:spcBef>
              <a:spcAft>
                <a:spcPts val="600"/>
              </a:spcAft>
              <a:defRPr sz="1800" spc="10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A011C768-FB8E-F917-0CF9-C9B7DA4CAA62}"/>
              </a:ext>
            </a:extLst>
          </p:cNvPr>
          <p:cNvSpPr>
            <a:spLocks noGrp="1"/>
          </p:cNvSpPr>
          <p:nvPr>
            <p:ph sz="quarter" idx="12" hasCustomPrompt="1"/>
          </p:nvPr>
        </p:nvSpPr>
        <p:spPr>
          <a:xfrm>
            <a:off x="8473281" y="2294680"/>
            <a:ext cx="3136127" cy="3967224"/>
          </a:xfrm>
          <a:prstGeom prst="rect">
            <a:avLst/>
          </a:prstGeom>
        </p:spPr>
        <p:txBody>
          <a:bodyPr/>
          <a:lstStyle>
            <a:lvl1pPr marL="0" indent="0">
              <a:lnSpc>
                <a:spcPct val="125000"/>
              </a:lnSpc>
              <a:spcBef>
                <a:spcPts val="0"/>
              </a:spcBef>
              <a:spcAft>
                <a:spcPts val="600"/>
              </a:spcAft>
              <a:buNone/>
              <a:defRPr sz="1800" spc="100" baseline="0"/>
            </a:lvl1pPr>
            <a:lvl2pPr marL="283464" indent="-283464">
              <a:lnSpc>
                <a:spcPct val="125000"/>
              </a:lnSpc>
              <a:spcBef>
                <a:spcPts val="0"/>
              </a:spcBef>
              <a:spcAft>
                <a:spcPts val="600"/>
              </a:spcAft>
              <a:defRPr sz="1800" spc="100" baseline="0"/>
            </a:lvl2pPr>
            <a:lvl3pPr marL="685800" indent="-283464">
              <a:lnSpc>
                <a:spcPct val="125000"/>
              </a:lnSpc>
              <a:spcBef>
                <a:spcPts val="0"/>
              </a:spcBef>
              <a:spcAft>
                <a:spcPts val="600"/>
              </a:spcAft>
              <a:defRPr sz="1800" spc="100" baseline="0"/>
            </a:lvl3pPr>
            <a:lvl4pPr marL="1143000" indent="-283464">
              <a:lnSpc>
                <a:spcPct val="125000"/>
              </a:lnSpc>
              <a:spcBef>
                <a:spcPts val="0"/>
              </a:spcBef>
              <a:spcAft>
                <a:spcPts val="600"/>
              </a:spcAft>
              <a:defRPr sz="1800" spc="100" baseline="0"/>
            </a:lvl4pPr>
            <a:lvl5pPr marL="1600200" indent="-283464">
              <a:lnSpc>
                <a:spcPct val="125000"/>
              </a:lnSpc>
              <a:spcBef>
                <a:spcPts val="0"/>
              </a:spcBef>
              <a:spcAft>
                <a:spcPts val="600"/>
              </a:spcAft>
              <a:defRPr sz="1800" spc="10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0" name="Date Placeholder 3">
            <a:extLst>
              <a:ext uri="{FF2B5EF4-FFF2-40B4-BE49-F238E27FC236}">
                <a16:creationId xmlns:a16="http://schemas.microsoft.com/office/drawing/2014/main" id="{61AB9D5A-1951-48B0-9CAE-84FC869BE5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dirty="0"/>
              <a:t>20XX</a:t>
            </a:r>
          </a:p>
        </p:txBody>
      </p:sp>
      <p:sp>
        <p:nvSpPr>
          <p:cNvPr id="31" name="Footer Placeholder 4">
            <a:extLst>
              <a:ext uri="{FF2B5EF4-FFF2-40B4-BE49-F238E27FC236}">
                <a16:creationId xmlns:a16="http://schemas.microsoft.com/office/drawing/2014/main" id="{3AEF9F4B-0EB4-4C9F-9159-80E393F3A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dirty="0"/>
              <a:t>Pitch deck</a:t>
            </a:r>
          </a:p>
        </p:txBody>
      </p:sp>
      <p:sp>
        <p:nvSpPr>
          <p:cNvPr id="32" name="Slide Number Placeholder 5">
            <a:extLst>
              <a:ext uri="{FF2B5EF4-FFF2-40B4-BE49-F238E27FC236}">
                <a16:creationId xmlns:a16="http://schemas.microsoft.com/office/drawing/2014/main" id="{6BC4F905-196D-4DFF-9947-C56088B56F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103120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roduct Overview">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FD970D0-182D-96E3-04B5-5D634F9C4F08}"/>
              </a:ext>
              <a:ext uri="{C183D7F6-B498-43B3-948B-1728B52AA6E4}">
                <adec:decorative xmlns:adec="http://schemas.microsoft.com/office/drawing/2017/decorative" val="1"/>
              </a:ext>
            </a:extLst>
          </p:cNvPr>
          <p:cNvSpPr/>
          <p:nvPr userDrawn="1"/>
        </p:nvSpPr>
        <p:spPr>
          <a:xfrm>
            <a:off x="0" y="0"/>
            <a:ext cx="12192000" cy="2170545"/>
          </a:xfrm>
          <a:prstGeom prst="rect">
            <a:avLst/>
          </a:prstGeom>
          <a:solidFill>
            <a:schemeClr val="accent2">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6AEFB40-063A-41A7-9581-865BBE62C3C5}"/>
              </a:ext>
            </a:extLst>
          </p:cNvPr>
          <p:cNvSpPr>
            <a:spLocks noGrp="1"/>
          </p:cNvSpPr>
          <p:nvPr>
            <p:ph type="title" hasCustomPrompt="1"/>
          </p:nvPr>
        </p:nvSpPr>
        <p:spPr>
          <a:xfrm>
            <a:off x="838200" y="226143"/>
            <a:ext cx="10515600" cy="1229033"/>
          </a:xfrm>
          <a:prstGeom prst="rect">
            <a:avLst/>
          </a:prstGeom>
        </p:spPr>
        <p:txBody>
          <a:bodyPr anchor="b"/>
          <a:lstStyle>
            <a:lvl1pPr algn="ctr">
              <a:defRPr sz="2400" cap="all" spc="100" baseline="0">
                <a:solidFill>
                  <a:schemeClr val="tx2">
                    <a:lumMod val="75000"/>
                  </a:schemeClr>
                </a:solidFill>
              </a:defRPr>
            </a:lvl1pPr>
          </a:lstStyle>
          <a:p>
            <a:r>
              <a:rPr lang="en-US" dirty="0"/>
              <a:t>Click to add title</a:t>
            </a:r>
          </a:p>
        </p:txBody>
      </p:sp>
      <p:sp>
        <p:nvSpPr>
          <p:cNvPr id="8" name="Content Placeholder 7">
            <a:extLst>
              <a:ext uri="{FF2B5EF4-FFF2-40B4-BE49-F238E27FC236}">
                <a16:creationId xmlns:a16="http://schemas.microsoft.com/office/drawing/2014/main" id="{9E453354-6167-7227-F443-F984688CC493}"/>
              </a:ext>
            </a:extLst>
          </p:cNvPr>
          <p:cNvSpPr>
            <a:spLocks noGrp="1"/>
          </p:cNvSpPr>
          <p:nvPr>
            <p:ph sz="quarter" idx="10" hasCustomPrompt="1"/>
          </p:nvPr>
        </p:nvSpPr>
        <p:spPr>
          <a:xfrm>
            <a:off x="849775" y="2858625"/>
            <a:ext cx="3941763" cy="3338513"/>
          </a:xfrm>
          <a:prstGeom prst="rect">
            <a:avLst/>
          </a:prstGeom>
        </p:spPr>
        <p:txBody>
          <a:bodyPr/>
          <a:lstStyle>
            <a:lvl1pPr marL="347472" indent="-347472">
              <a:lnSpc>
                <a:spcPct val="125000"/>
              </a:lnSpc>
              <a:spcBef>
                <a:spcPts val="0"/>
              </a:spcBef>
              <a:spcAft>
                <a:spcPts val="600"/>
              </a:spcAft>
              <a:buFont typeface="+mj-lt"/>
              <a:buAutoNum type="arabicPeriod"/>
              <a:defRPr sz="1800" spc="100" baseline="0"/>
            </a:lvl1pPr>
            <a:lvl2pPr marL="685800" indent="-347472">
              <a:lnSpc>
                <a:spcPct val="125000"/>
              </a:lnSpc>
              <a:spcBef>
                <a:spcPts val="0"/>
              </a:spcBef>
              <a:spcAft>
                <a:spcPts val="600"/>
              </a:spcAft>
              <a:buFont typeface="+mj-lt"/>
              <a:buAutoNum type="alphaLcPeriod"/>
              <a:defRPr sz="1600" spc="100" baseline="0"/>
            </a:lvl2pPr>
            <a:lvl3pPr marL="1143000" indent="-347472">
              <a:lnSpc>
                <a:spcPct val="125000"/>
              </a:lnSpc>
              <a:spcBef>
                <a:spcPts val="0"/>
              </a:spcBef>
              <a:spcAft>
                <a:spcPts val="600"/>
              </a:spcAft>
              <a:buFont typeface="+mj-lt"/>
              <a:buAutoNum type="arabicParenR"/>
              <a:defRPr sz="1400" spc="100" baseline="0"/>
            </a:lvl3pPr>
            <a:lvl4pPr marL="1600200" indent="-347472">
              <a:lnSpc>
                <a:spcPct val="125000"/>
              </a:lnSpc>
              <a:spcBef>
                <a:spcPts val="0"/>
              </a:spcBef>
              <a:spcAft>
                <a:spcPts val="600"/>
              </a:spcAft>
              <a:buFont typeface="+mj-lt"/>
              <a:buAutoNum type="alphaLcParenR"/>
              <a:defRPr sz="1200" spc="100" baseline="0"/>
            </a:lvl4pPr>
            <a:lvl5pPr marL="2057400" indent="-347472">
              <a:lnSpc>
                <a:spcPct val="125000"/>
              </a:lnSpc>
              <a:spcBef>
                <a:spcPts val="0"/>
              </a:spcBef>
              <a:spcAft>
                <a:spcPts val="600"/>
              </a:spcAft>
              <a:buFont typeface="+mj-lt"/>
              <a:buAutoNum type="romanLcPeriod"/>
              <a:defRPr sz="1200" spc="10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7">
            <a:extLst>
              <a:ext uri="{FF2B5EF4-FFF2-40B4-BE49-F238E27FC236}">
                <a16:creationId xmlns:a16="http://schemas.microsoft.com/office/drawing/2014/main" id="{DDA14B5C-C6A4-65FB-34DD-E1C0FF465FF7}"/>
              </a:ext>
            </a:extLst>
          </p:cNvPr>
          <p:cNvSpPr>
            <a:spLocks noGrp="1"/>
          </p:cNvSpPr>
          <p:nvPr>
            <p:ph sz="quarter" idx="11" hasCustomPrompt="1"/>
          </p:nvPr>
        </p:nvSpPr>
        <p:spPr>
          <a:xfrm>
            <a:off x="5342681" y="2858625"/>
            <a:ext cx="6011119" cy="3338513"/>
          </a:xfrm>
          <a:prstGeom prst="rect">
            <a:avLst/>
          </a:prstGeom>
        </p:spPr>
        <p:txBody>
          <a:bodyPr/>
          <a:lstStyle>
            <a:lvl1pPr marL="0" indent="0">
              <a:lnSpc>
                <a:spcPct val="125000"/>
              </a:lnSpc>
              <a:spcBef>
                <a:spcPts val="0"/>
              </a:spcBef>
              <a:spcAft>
                <a:spcPts val="600"/>
              </a:spcAft>
              <a:buFont typeface="+mj-lt"/>
              <a:buNone/>
              <a:defRPr sz="1800" spc="100" baseline="0"/>
            </a:lvl1pPr>
            <a:lvl2pPr marL="285750" indent="-285750">
              <a:lnSpc>
                <a:spcPct val="125000"/>
              </a:lnSpc>
              <a:spcBef>
                <a:spcPts val="0"/>
              </a:spcBef>
              <a:spcAft>
                <a:spcPts val="600"/>
              </a:spcAft>
              <a:buFont typeface="Arial" panose="020B0604020202020204" pitchFamily="34" charset="0"/>
              <a:buChar char="•"/>
              <a:defRPr sz="1800" spc="100" baseline="0"/>
            </a:lvl2pPr>
            <a:lvl3pPr marL="685800" indent="-285750">
              <a:lnSpc>
                <a:spcPct val="125000"/>
              </a:lnSpc>
              <a:spcBef>
                <a:spcPts val="0"/>
              </a:spcBef>
              <a:spcAft>
                <a:spcPts val="600"/>
              </a:spcAft>
              <a:buFont typeface="Arial" panose="020B0604020202020204" pitchFamily="34" charset="0"/>
              <a:buChar char="•"/>
              <a:defRPr sz="1800" spc="100" baseline="0"/>
            </a:lvl3pPr>
            <a:lvl4pPr marL="1143000" indent="-285750">
              <a:lnSpc>
                <a:spcPct val="125000"/>
              </a:lnSpc>
              <a:spcBef>
                <a:spcPts val="0"/>
              </a:spcBef>
              <a:spcAft>
                <a:spcPts val="600"/>
              </a:spcAft>
              <a:buFont typeface="Arial" panose="020B0604020202020204" pitchFamily="34" charset="0"/>
              <a:buChar char="•"/>
              <a:defRPr sz="1800" spc="100" baseline="0"/>
            </a:lvl4pPr>
            <a:lvl5pPr marL="1600200" indent="-285750">
              <a:lnSpc>
                <a:spcPct val="125000"/>
              </a:lnSpc>
              <a:spcBef>
                <a:spcPts val="0"/>
              </a:spcBef>
              <a:spcAft>
                <a:spcPts val="600"/>
              </a:spcAft>
              <a:buFont typeface="Arial" panose="020B0604020202020204" pitchFamily="34" charset="0"/>
              <a:buChar char="•"/>
              <a:defRPr sz="1800" spc="100" baseline="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0" name="Date Placeholder 3">
            <a:extLst>
              <a:ext uri="{FF2B5EF4-FFF2-40B4-BE49-F238E27FC236}">
                <a16:creationId xmlns:a16="http://schemas.microsoft.com/office/drawing/2014/main" id="{573EDDB2-8AC2-4A88-95EE-20082E77DE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dirty="0"/>
              <a:t>20XX</a:t>
            </a:r>
          </a:p>
        </p:txBody>
      </p:sp>
      <p:sp>
        <p:nvSpPr>
          <p:cNvPr id="41" name="Footer Placeholder 4">
            <a:extLst>
              <a:ext uri="{FF2B5EF4-FFF2-40B4-BE49-F238E27FC236}">
                <a16:creationId xmlns:a16="http://schemas.microsoft.com/office/drawing/2014/main" id="{325A34CF-B8DC-4A28-86BC-8D450E3D3C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dirty="0"/>
              <a:t>Pitch deck</a:t>
            </a:r>
          </a:p>
        </p:txBody>
      </p:sp>
      <p:sp>
        <p:nvSpPr>
          <p:cNvPr id="42" name="Slide Number Placeholder 5">
            <a:extLst>
              <a:ext uri="{FF2B5EF4-FFF2-40B4-BE49-F238E27FC236}">
                <a16:creationId xmlns:a16="http://schemas.microsoft.com/office/drawing/2014/main" id="{3F009426-0603-4EF7-8DE1-0CA50818F7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414765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bout Us">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C1E109A-BBBE-498A-AC65-464AAF5710C4}"/>
              </a:ext>
            </a:extLst>
          </p:cNvPr>
          <p:cNvSpPr>
            <a:spLocks noGrp="1"/>
          </p:cNvSpPr>
          <p:nvPr>
            <p:ph type="title" hasCustomPrompt="1"/>
          </p:nvPr>
        </p:nvSpPr>
        <p:spPr>
          <a:xfrm>
            <a:off x="914400" y="766915"/>
            <a:ext cx="2782529" cy="2163098"/>
          </a:xfrm>
          <a:prstGeom prst="rect">
            <a:avLst/>
          </a:prstGeom>
          <a:ln w="28575">
            <a:solidFill>
              <a:schemeClr val="accent2"/>
            </a:solidFill>
          </a:ln>
        </p:spPr>
        <p:txBody>
          <a:bodyPr anchor="ctr"/>
          <a:lstStyle>
            <a:lvl1pPr algn="ctr">
              <a:lnSpc>
                <a:spcPct val="100000"/>
              </a:lnSpc>
              <a:defRPr sz="2400" cap="all" spc="100" baseline="0">
                <a:solidFill>
                  <a:schemeClr val="accent2"/>
                </a:solidFill>
              </a:defRPr>
            </a:lvl1pPr>
          </a:lstStyle>
          <a:p>
            <a:r>
              <a:rPr lang="en-US" dirty="0"/>
              <a:t>title</a:t>
            </a:r>
          </a:p>
        </p:txBody>
      </p:sp>
      <p:sp>
        <p:nvSpPr>
          <p:cNvPr id="10" name="Text Placeholder 10">
            <a:extLst>
              <a:ext uri="{FF2B5EF4-FFF2-40B4-BE49-F238E27FC236}">
                <a16:creationId xmlns:a16="http://schemas.microsoft.com/office/drawing/2014/main" id="{7408009F-7441-4960-8688-598E5537784A}"/>
              </a:ext>
            </a:extLst>
          </p:cNvPr>
          <p:cNvSpPr>
            <a:spLocks noGrp="1"/>
          </p:cNvSpPr>
          <p:nvPr>
            <p:ph type="body" sz="quarter" idx="12" hasCustomPrompt="1"/>
          </p:nvPr>
        </p:nvSpPr>
        <p:spPr>
          <a:xfrm>
            <a:off x="4864796" y="960385"/>
            <a:ext cx="6341212" cy="1969628"/>
          </a:xfrm>
          <a:prstGeom prst="rect">
            <a:avLst/>
          </a:prstGeom>
        </p:spPr>
        <p:txBody>
          <a:bodyPr anchor="t"/>
          <a:lstStyle>
            <a:lvl1pPr marL="0" indent="0" algn="l">
              <a:lnSpc>
                <a:spcPct val="125000"/>
              </a:lnSpc>
              <a:spcBef>
                <a:spcPts val="0"/>
              </a:spcBef>
              <a:spcAft>
                <a:spcPts val="600"/>
              </a:spcAft>
              <a:buNone/>
              <a:defRPr sz="1800" cap="none" spc="100" baseline="0">
                <a:solidFill>
                  <a:schemeClr val="tx1"/>
                </a:solidFill>
                <a:latin typeface="+mn-lt"/>
              </a:defRPr>
            </a:lvl1pPr>
          </a:lstStyle>
          <a:p>
            <a:pPr lvl="0"/>
            <a:r>
              <a:rPr lang="en-US" dirty="0"/>
              <a:t>Click to add text</a:t>
            </a:r>
          </a:p>
        </p:txBody>
      </p:sp>
      <p:sp>
        <p:nvSpPr>
          <p:cNvPr id="8" name="Picture Placeholder 7">
            <a:extLst>
              <a:ext uri="{FF2B5EF4-FFF2-40B4-BE49-F238E27FC236}">
                <a16:creationId xmlns:a16="http://schemas.microsoft.com/office/drawing/2014/main" id="{0721A019-F5C2-4A15-A6AE-C03209D1D7DB}"/>
              </a:ext>
            </a:extLst>
          </p:cNvPr>
          <p:cNvSpPr>
            <a:spLocks noGrp="1"/>
          </p:cNvSpPr>
          <p:nvPr>
            <p:ph type="pic" sz="quarter" idx="10" hasCustomPrompt="1"/>
          </p:nvPr>
        </p:nvSpPr>
        <p:spPr>
          <a:xfrm>
            <a:off x="0" y="3716594"/>
            <a:ext cx="12192000" cy="3141406"/>
          </a:xfrm>
          <a:prstGeom prst="rect">
            <a:avLst/>
          </a:prstGeom>
        </p:spPr>
        <p:txBody>
          <a:bodyPr/>
          <a:lstStyle>
            <a:lvl1pPr marL="0" indent="0" algn="ctr">
              <a:buNone/>
              <a:defRPr/>
            </a:lvl1pPr>
          </a:lstStyle>
          <a:p>
            <a:r>
              <a:rPr lang="en-US" dirty="0"/>
              <a:t>Click to add photo</a:t>
            </a:r>
          </a:p>
        </p:txBody>
      </p:sp>
      <p:sp>
        <p:nvSpPr>
          <p:cNvPr id="11" name="Date Placeholder 3">
            <a:extLst>
              <a:ext uri="{FF2B5EF4-FFF2-40B4-BE49-F238E27FC236}">
                <a16:creationId xmlns:a16="http://schemas.microsoft.com/office/drawing/2014/main" id="{CFE1DF53-32D0-456E-8221-7FCD23325DB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1"/>
                </a:solidFill>
                <a:effectLst>
                  <a:outerShdw blurRad="38100" dist="38100" dir="2700000" algn="tl">
                    <a:srgbClr val="000000">
                      <a:alpha val="43137"/>
                    </a:srgbClr>
                  </a:outerShdw>
                </a:effectLst>
              </a:defRPr>
            </a:lvl1pPr>
          </a:lstStyle>
          <a:p>
            <a:r>
              <a:rPr lang="en-US" dirty="0"/>
              <a:t>20XX</a:t>
            </a:r>
          </a:p>
        </p:txBody>
      </p:sp>
      <p:sp>
        <p:nvSpPr>
          <p:cNvPr id="12" name="Footer Placeholder 4">
            <a:extLst>
              <a:ext uri="{FF2B5EF4-FFF2-40B4-BE49-F238E27FC236}">
                <a16:creationId xmlns:a16="http://schemas.microsoft.com/office/drawing/2014/main" id="{DC108F1B-58C5-43B6-8251-B1392CA9A80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1"/>
                </a:solidFill>
                <a:effectLst>
                  <a:outerShdw blurRad="38100" dist="38100" dir="2700000" algn="tl">
                    <a:srgbClr val="000000">
                      <a:alpha val="43137"/>
                    </a:srgbClr>
                  </a:outerShdw>
                </a:effectLst>
                <a:latin typeface="+mj-lt"/>
              </a:defRPr>
            </a:lvl1pPr>
          </a:lstStyle>
          <a:p>
            <a:r>
              <a:rPr lang="en-US" dirty="0"/>
              <a:t>Pitch deck</a:t>
            </a:r>
          </a:p>
        </p:txBody>
      </p:sp>
      <p:sp>
        <p:nvSpPr>
          <p:cNvPr id="13" name="Slide Number Placeholder 5">
            <a:extLst>
              <a:ext uri="{FF2B5EF4-FFF2-40B4-BE49-F238E27FC236}">
                <a16:creationId xmlns:a16="http://schemas.microsoft.com/office/drawing/2014/main" id="{C530B1E0-03D4-4E5B-A2A7-903B17B306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1"/>
                </a:solidFill>
                <a:effectLst>
                  <a:outerShdw blurRad="38100" dist="38100" dir="2700000" algn="tl">
                    <a:srgbClr val="000000">
                      <a:alpha val="43137"/>
                    </a:srgbClr>
                  </a:outerShdw>
                </a:effectLst>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1691211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BE02389-643A-44A3-9E32-4459CAEAC3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spc="100" baseline="0">
                <a:solidFill>
                  <a:schemeClr val="bg2">
                    <a:lumMod val="50000"/>
                  </a:schemeClr>
                </a:solidFill>
              </a:defRPr>
            </a:lvl1pPr>
          </a:lstStyle>
          <a:p>
            <a:r>
              <a:rPr lang="en-US" dirty="0"/>
              <a:t>20XX</a:t>
            </a:r>
          </a:p>
        </p:txBody>
      </p:sp>
      <p:sp>
        <p:nvSpPr>
          <p:cNvPr id="5" name="Footer Placeholder 4">
            <a:extLst>
              <a:ext uri="{FF2B5EF4-FFF2-40B4-BE49-F238E27FC236}">
                <a16:creationId xmlns:a16="http://schemas.microsoft.com/office/drawing/2014/main" id="{1E3E221A-6F27-4890-B073-7BA27B8FB5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bg2">
                    <a:lumMod val="50000"/>
                  </a:schemeClr>
                </a:solidFill>
                <a:latin typeface="+mj-lt"/>
              </a:defRPr>
            </a:lvl1pPr>
          </a:lstStyle>
          <a:p>
            <a:r>
              <a:rPr lang="en-US" dirty="0"/>
              <a:t>Pitch deck</a:t>
            </a:r>
          </a:p>
        </p:txBody>
      </p:sp>
      <p:sp>
        <p:nvSpPr>
          <p:cNvPr id="6" name="Slide Number Placeholder 5">
            <a:extLst>
              <a:ext uri="{FF2B5EF4-FFF2-40B4-BE49-F238E27FC236}">
                <a16:creationId xmlns:a16="http://schemas.microsoft.com/office/drawing/2014/main" id="{40B06CAC-A122-486F-81C6-4299D83E94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spc="100" baseline="0">
                <a:solidFill>
                  <a:schemeClr val="bg2">
                    <a:lumMod val="50000"/>
                  </a:schemeClr>
                </a:solidFill>
              </a:defRPr>
            </a:lvl1pPr>
          </a:lstStyle>
          <a:p>
            <a:fld id="{EA87306C-81BA-4795-A5CA-9392456A8C1E}" type="slidenum">
              <a:rPr lang="en-US" smtClean="0"/>
              <a:pPr/>
              <a:t>‹#›</a:t>
            </a:fld>
            <a:endParaRPr lang="en-US" dirty="0"/>
          </a:p>
        </p:txBody>
      </p:sp>
    </p:spTree>
    <p:extLst>
      <p:ext uri="{BB962C8B-B14F-4D97-AF65-F5344CB8AC3E}">
        <p14:creationId xmlns:p14="http://schemas.microsoft.com/office/powerpoint/2010/main" val="4230113875"/>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73" r:id="rId3"/>
    <p:sldLayoutId id="2147483669" r:id="rId4"/>
    <p:sldLayoutId id="2147483651" r:id="rId5"/>
    <p:sldLayoutId id="2147483671" r:id="rId6"/>
    <p:sldLayoutId id="2147483652" r:id="rId7"/>
    <p:sldLayoutId id="2147483653" r:id="rId8"/>
    <p:sldLayoutId id="2147483650" r:id="rId9"/>
    <p:sldLayoutId id="2147483664" r:id="rId10"/>
    <p:sldLayoutId id="2147483659" r:id="rId11"/>
    <p:sldLayoutId id="2147483662" r:id="rId12"/>
    <p:sldLayoutId id="2147483670"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nutrienagsolutions.com/" TargetMode="External"/><Relationship Id="rId7" Type="http://schemas.openxmlformats.org/officeDocument/2006/relationships/hyperlink" Target="https://ffa.givenow.stratuslive.com/AlumniEndowment"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www.ffa.org/alumni-and-supporters/join-alumni/" TargetMode="External"/><Relationship Id="rId5" Type="http://schemas.openxmlformats.org/officeDocument/2006/relationships/hyperlink" Target="https://ffa.box.com/s/2tqnpsclmmxa4fjzw9ge7517z8wb2t5i" TargetMode="External"/><Relationship Id="rId4" Type="http://schemas.openxmlformats.org/officeDocument/2006/relationships/hyperlink" Target="https://www.tractorsupply.com/tsc/cms/ffa"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www.wisconsinaged.org/about-alumni" TargetMode="External"/><Relationship Id="rId2" Type="http://schemas.openxmlformats.org/officeDocument/2006/relationships/image" Target="../media/image2.jpg"/><Relationship Id="rId1" Type="http://schemas.openxmlformats.org/officeDocument/2006/relationships/slideLayout" Target="../slideLayouts/slideLayout2.xml"/><Relationship Id="rId4" Type="http://schemas.openxmlformats.org/officeDocument/2006/relationships/hyperlink" Target="mailto:tcostello@wisconsinffaalumni.or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Close-up of a green field">
            <a:extLst>
              <a:ext uri="{FF2B5EF4-FFF2-40B4-BE49-F238E27FC236}">
                <a16:creationId xmlns:a16="http://schemas.microsoft.com/office/drawing/2014/main" id="{FE4A4B5C-D71A-0CFA-A601-EB93F13F5AA0}"/>
              </a:ext>
            </a:extLst>
          </p:cNvPr>
          <p:cNvPicPr>
            <a:picLocks noGrp="1" noChangeAspect="1"/>
          </p:cNvPicPr>
          <p:nvPr>
            <p:ph type="pic" sz="quarter" idx="10"/>
          </p:nvPr>
        </p:nvPicPr>
        <p:blipFill>
          <a:blip r:embed="rId2">
            <a:alphaModFix amt="50000"/>
          </a:blip>
          <a:srcRect/>
          <a:stretch/>
        </p:blipFill>
        <p:spPr>
          <a:xfrm>
            <a:off x="0" y="-2"/>
            <a:ext cx="12192000" cy="6858000"/>
          </a:xfrm>
        </p:spPr>
      </p:pic>
      <p:sp>
        <p:nvSpPr>
          <p:cNvPr id="7" name="Title 6">
            <a:extLst>
              <a:ext uri="{FF2B5EF4-FFF2-40B4-BE49-F238E27FC236}">
                <a16:creationId xmlns:a16="http://schemas.microsoft.com/office/drawing/2014/main" id="{C0147929-8D39-DAA9-C3C5-4829D9C31C27}"/>
              </a:ext>
            </a:extLst>
          </p:cNvPr>
          <p:cNvSpPr>
            <a:spLocks noGrp="1"/>
          </p:cNvSpPr>
          <p:nvPr>
            <p:ph type="title"/>
          </p:nvPr>
        </p:nvSpPr>
        <p:spPr>
          <a:xfrm>
            <a:off x="1199909" y="2335192"/>
            <a:ext cx="9792182" cy="2187616"/>
          </a:xfrm>
        </p:spPr>
        <p:txBody>
          <a:bodyPr/>
          <a:lstStyle/>
          <a:p>
            <a:r>
              <a:rPr lang="en-US" dirty="0"/>
              <a:t>Wisconsin FFA Alumni and Supporters</a:t>
            </a:r>
          </a:p>
        </p:txBody>
      </p:sp>
    </p:spTree>
    <p:extLst>
      <p:ext uri="{BB962C8B-B14F-4D97-AF65-F5344CB8AC3E}">
        <p14:creationId xmlns:p14="http://schemas.microsoft.com/office/powerpoint/2010/main" val="17602684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AC9A4-160A-CAEB-7240-7BD320D3CC2D}"/>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11C83C79-E2DF-3B34-586F-EB26B652F1F0}"/>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3D57EF7A-23E0-5689-4616-B09EC05B244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1" y="36931"/>
            <a:ext cx="12192001" cy="6684544"/>
          </a:xfrm>
        </p:spPr>
      </p:pic>
      <p:sp>
        <p:nvSpPr>
          <p:cNvPr id="2" name="Slide Number Placeholder 1">
            <a:extLst>
              <a:ext uri="{FF2B5EF4-FFF2-40B4-BE49-F238E27FC236}">
                <a16:creationId xmlns:a16="http://schemas.microsoft.com/office/drawing/2014/main" id="{C4DE2F28-EE0F-3AA4-813D-3B0D0E5D3703}"/>
              </a:ext>
            </a:extLst>
          </p:cNvPr>
          <p:cNvSpPr>
            <a:spLocks noGrp="1"/>
          </p:cNvSpPr>
          <p:nvPr>
            <p:ph type="sldNum" sz="quarter" idx="4"/>
          </p:nvPr>
        </p:nvSpPr>
        <p:spPr/>
        <p:txBody>
          <a:bodyPr/>
          <a:lstStyle/>
          <a:p>
            <a:fld id="{EA87306C-81BA-4795-A5CA-9392456A8C1E}" type="slidenum">
              <a:rPr lang="en-US" smtClean="0"/>
              <a:pPr/>
              <a:t>10</a:t>
            </a:fld>
            <a:endParaRPr lang="en-US" dirty="0"/>
          </a:p>
        </p:txBody>
      </p:sp>
      <p:sp>
        <p:nvSpPr>
          <p:cNvPr id="5" name="TextBox 4">
            <a:extLst>
              <a:ext uri="{FF2B5EF4-FFF2-40B4-BE49-F238E27FC236}">
                <a16:creationId xmlns:a16="http://schemas.microsoft.com/office/drawing/2014/main" id="{202E7A19-F4FD-3BFC-BCBA-AD221CCC3B1C}"/>
              </a:ext>
            </a:extLst>
          </p:cNvPr>
          <p:cNvSpPr txBox="1"/>
          <p:nvPr/>
        </p:nvSpPr>
        <p:spPr>
          <a:xfrm>
            <a:off x="398929" y="376518"/>
            <a:ext cx="11178989" cy="5016758"/>
          </a:xfrm>
          <a:prstGeom prst="rect">
            <a:avLst/>
          </a:prstGeom>
          <a:noFill/>
        </p:spPr>
        <p:txBody>
          <a:bodyPr wrap="square">
            <a:spAutoFit/>
          </a:bodyPr>
          <a:lstStyle/>
          <a:p>
            <a:r>
              <a:rPr lang="en-US" sz="4000" dirty="0">
                <a:solidFill>
                  <a:schemeClr val="bg1"/>
                </a:solidFill>
                <a:latin typeface="Times New Roman" panose="02020603050405020304" pitchFamily="18" charset="0"/>
                <a:cs typeface="Times New Roman" panose="02020603050405020304" pitchFamily="18" charset="0"/>
              </a:rPr>
              <a:t>State and national backing lends validity to the organization and allows people to engage in support of your local program no matter where they reside. </a:t>
            </a:r>
          </a:p>
          <a:p>
            <a:endParaRPr lang="en-US" sz="4000" dirty="0">
              <a:solidFill>
                <a:schemeClr val="bg1"/>
              </a:solidFill>
              <a:latin typeface="Times New Roman" panose="02020603050405020304" pitchFamily="18" charset="0"/>
              <a:cs typeface="Times New Roman" panose="02020603050405020304" pitchFamily="18" charset="0"/>
            </a:endParaRPr>
          </a:p>
          <a:p>
            <a:r>
              <a:rPr lang="en-US" sz="4000" dirty="0">
                <a:solidFill>
                  <a:schemeClr val="bg1"/>
                </a:solidFill>
                <a:latin typeface="Times New Roman" panose="02020603050405020304" pitchFamily="18" charset="0"/>
                <a:cs typeface="Times New Roman" panose="02020603050405020304" pitchFamily="18" charset="0"/>
              </a:rPr>
              <a:t>Resources flow from national and state to support the local level and develop local members into effectively engaged volunteers within the agricultural education program. </a:t>
            </a:r>
          </a:p>
        </p:txBody>
      </p:sp>
    </p:spTree>
    <p:extLst>
      <p:ext uri="{BB962C8B-B14F-4D97-AF65-F5344CB8AC3E}">
        <p14:creationId xmlns:p14="http://schemas.microsoft.com/office/powerpoint/2010/main" val="1330014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5E8228-D962-64CE-005F-23DE72FEC458}"/>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6C71596F-CCD8-84CE-491F-BC41D45185F7}"/>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9C8523B3-D542-2A63-945D-410E3D5405E4}"/>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1" y="36931"/>
            <a:ext cx="12192001" cy="6684544"/>
          </a:xfrm>
        </p:spPr>
      </p:pic>
      <p:sp>
        <p:nvSpPr>
          <p:cNvPr id="2" name="Slide Number Placeholder 1">
            <a:extLst>
              <a:ext uri="{FF2B5EF4-FFF2-40B4-BE49-F238E27FC236}">
                <a16:creationId xmlns:a16="http://schemas.microsoft.com/office/drawing/2014/main" id="{CE121B96-D0AE-59A3-EC68-56D962BA825C}"/>
              </a:ext>
            </a:extLst>
          </p:cNvPr>
          <p:cNvSpPr>
            <a:spLocks noGrp="1"/>
          </p:cNvSpPr>
          <p:nvPr>
            <p:ph type="sldNum" sz="quarter" idx="4"/>
          </p:nvPr>
        </p:nvSpPr>
        <p:spPr/>
        <p:txBody>
          <a:bodyPr/>
          <a:lstStyle/>
          <a:p>
            <a:fld id="{EA87306C-81BA-4795-A5CA-9392456A8C1E}" type="slidenum">
              <a:rPr lang="en-US" smtClean="0"/>
              <a:pPr/>
              <a:t>11</a:t>
            </a:fld>
            <a:endParaRPr lang="en-US" dirty="0"/>
          </a:p>
        </p:txBody>
      </p:sp>
      <p:sp>
        <p:nvSpPr>
          <p:cNvPr id="5" name="TextBox 4">
            <a:extLst>
              <a:ext uri="{FF2B5EF4-FFF2-40B4-BE49-F238E27FC236}">
                <a16:creationId xmlns:a16="http://schemas.microsoft.com/office/drawing/2014/main" id="{CDA8102A-B56A-D129-96A2-4770E57A54B1}"/>
              </a:ext>
            </a:extLst>
          </p:cNvPr>
          <p:cNvSpPr txBox="1"/>
          <p:nvPr/>
        </p:nvSpPr>
        <p:spPr>
          <a:xfrm>
            <a:off x="398929" y="376518"/>
            <a:ext cx="11178989" cy="5509200"/>
          </a:xfrm>
          <a:prstGeom prst="rect">
            <a:avLst/>
          </a:prstGeom>
          <a:noFill/>
        </p:spPr>
        <p:txBody>
          <a:bodyPr wrap="square">
            <a:spAutoFit/>
          </a:bodyPr>
          <a:lstStyle/>
          <a:p>
            <a:r>
              <a:rPr lang="en-US" sz="3200" dirty="0">
                <a:solidFill>
                  <a:schemeClr val="bg1"/>
                </a:solidFill>
                <a:latin typeface="Times New Roman" panose="02020603050405020304" pitchFamily="18" charset="0"/>
                <a:cs typeface="Times New Roman" panose="02020603050405020304" pitchFamily="18" charset="0"/>
              </a:rPr>
              <a:t>When forming an FFA Alumni and Supporters chapter, you have the opportunity to receive recognition for your work. </a:t>
            </a:r>
          </a:p>
          <a:p>
            <a:endParaRPr lang="en-US" sz="3200" dirty="0">
              <a:solidFill>
                <a:schemeClr val="bg1"/>
              </a:solidFill>
              <a:latin typeface="Times New Roman" panose="02020603050405020304" pitchFamily="18" charset="0"/>
              <a:cs typeface="Times New Roman" panose="02020603050405020304" pitchFamily="18" charset="0"/>
            </a:endParaRPr>
          </a:p>
          <a:p>
            <a:r>
              <a:rPr lang="en-US" sz="3200" dirty="0">
                <a:solidFill>
                  <a:schemeClr val="bg1"/>
                </a:solidFill>
                <a:latin typeface="Times New Roman" panose="02020603050405020304" pitchFamily="18" charset="0"/>
                <a:cs typeface="Times New Roman" panose="02020603050405020304" pitchFamily="18" charset="0"/>
              </a:rPr>
              <a:t>By being an FFA Alumni and Supporters chapter, you can offer additional opportunities for scholarships and grants that are only available to students/chapters with a state and nationally chartered, active National FFA Alumni and supporter chapter. </a:t>
            </a:r>
          </a:p>
          <a:p>
            <a:endParaRPr lang="en-US" sz="3200" dirty="0">
              <a:solidFill>
                <a:schemeClr val="bg1"/>
              </a:solidFill>
              <a:latin typeface="Times New Roman" panose="02020603050405020304" pitchFamily="18" charset="0"/>
              <a:cs typeface="Times New Roman" panose="02020603050405020304" pitchFamily="18" charset="0"/>
            </a:endParaRPr>
          </a:p>
          <a:p>
            <a:r>
              <a:rPr lang="en-US" sz="3200" dirty="0">
                <a:solidFill>
                  <a:schemeClr val="bg1"/>
                </a:solidFill>
                <a:latin typeface="Times New Roman" panose="02020603050405020304" pitchFamily="18" charset="0"/>
                <a:cs typeface="Times New Roman" panose="02020603050405020304" pitchFamily="18" charset="0"/>
              </a:rPr>
              <a:t>There are also grants available to nationally chartered FFA Alumni and Supporters chapters that can be used to develop and strengthen members as well as help fund student partner projects. </a:t>
            </a:r>
          </a:p>
        </p:txBody>
      </p:sp>
    </p:spTree>
    <p:extLst>
      <p:ext uri="{BB962C8B-B14F-4D97-AF65-F5344CB8AC3E}">
        <p14:creationId xmlns:p14="http://schemas.microsoft.com/office/powerpoint/2010/main" val="2569045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03C24-69A0-92CC-175C-78222D9ECF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7DA688-E724-0406-A003-0B74F0474251}"/>
              </a:ext>
            </a:extLst>
          </p:cNvPr>
          <p:cNvSpPr>
            <a:spLocks noGrp="1"/>
          </p:cNvSpPr>
          <p:nvPr>
            <p:ph type="title"/>
          </p:nvPr>
        </p:nvSpPr>
        <p:spPr>
          <a:xfrm>
            <a:off x="389965" y="255494"/>
            <a:ext cx="6064623" cy="6225988"/>
          </a:xfrm>
        </p:spPr>
        <p:txBody>
          <a:bodyPr/>
          <a:lstStyle/>
          <a:p>
            <a:r>
              <a:rPr lang="en-US" sz="3200" dirty="0">
                <a:latin typeface="Times New Roman" panose="02020603050405020304" pitchFamily="18" charset="0"/>
                <a:cs typeface="Times New Roman" panose="02020603050405020304" pitchFamily="18" charset="0"/>
              </a:rPr>
              <a:t>What does the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National ffa Alumni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and supporters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Provide</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to Affiliates?</a:t>
            </a:r>
          </a:p>
        </p:txBody>
      </p:sp>
      <p:pic>
        <p:nvPicPr>
          <p:cNvPr id="7" name="Picture Placeholder 4" descr="A close-up of a field">
            <a:extLst>
              <a:ext uri="{FF2B5EF4-FFF2-40B4-BE49-F238E27FC236}">
                <a16:creationId xmlns:a16="http://schemas.microsoft.com/office/drawing/2014/main" id="{965DAF22-2112-F4B2-D41A-5426C67E8D97}"/>
              </a:ext>
            </a:extLst>
          </p:cNvPr>
          <p:cNvPicPr>
            <a:picLocks noGrp="1" noChangeAspect="1"/>
          </p:cNvPicPr>
          <p:nvPr>
            <p:ph type="pic" sz="quarter" idx="15"/>
          </p:nvPr>
        </p:nvPicPr>
        <p:blipFill>
          <a:blip r:embed="rId2"/>
          <a:srcRect l="234" r="234"/>
          <a:stretch/>
        </p:blipFill>
        <p:spPr>
          <a:xfrm>
            <a:off x="6789480" y="0"/>
            <a:ext cx="5394960" cy="6858000"/>
          </a:xfrm>
        </p:spPr>
      </p:pic>
      <p:sp>
        <p:nvSpPr>
          <p:cNvPr id="5" name="Slide Number Placeholder 4">
            <a:extLst>
              <a:ext uri="{FF2B5EF4-FFF2-40B4-BE49-F238E27FC236}">
                <a16:creationId xmlns:a16="http://schemas.microsoft.com/office/drawing/2014/main" id="{33338432-41C4-3AEC-EB08-BB600DB2100C}"/>
              </a:ext>
            </a:extLst>
          </p:cNvPr>
          <p:cNvSpPr>
            <a:spLocks noGrp="1"/>
          </p:cNvSpPr>
          <p:nvPr>
            <p:ph type="sldNum" sz="quarter" idx="4"/>
          </p:nvPr>
        </p:nvSpPr>
        <p:spPr>
          <a:xfrm>
            <a:off x="9791700" y="6356350"/>
            <a:ext cx="1562100" cy="365125"/>
          </a:xfrm>
        </p:spPr>
        <p:txBody>
          <a:bodyPr/>
          <a:lstStyle/>
          <a:p>
            <a:fld id="{EA87306C-81BA-4795-A5CA-9392456A8C1E}" type="slidenum">
              <a:rPr lang="en-US" smtClean="0"/>
              <a:pPr/>
              <a:t>12</a:t>
            </a:fld>
            <a:endParaRPr lang="en-US" dirty="0"/>
          </a:p>
        </p:txBody>
      </p:sp>
    </p:spTree>
    <p:extLst>
      <p:ext uri="{BB962C8B-B14F-4D97-AF65-F5344CB8AC3E}">
        <p14:creationId xmlns:p14="http://schemas.microsoft.com/office/powerpoint/2010/main" val="2650313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B0995A-450D-A850-E141-6F7CC572387B}"/>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9002494C-BCDA-0A30-2CFD-33AE596D66D6}"/>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571705EB-2E45-9173-5C78-6D7FD92BFAB0}"/>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1" y="36931"/>
            <a:ext cx="12192001" cy="6684544"/>
          </a:xfrm>
        </p:spPr>
      </p:pic>
      <p:sp>
        <p:nvSpPr>
          <p:cNvPr id="2" name="Slide Number Placeholder 1">
            <a:extLst>
              <a:ext uri="{FF2B5EF4-FFF2-40B4-BE49-F238E27FC236}">
                <a16:creationId xmlns:a16="http://schemas.microsoft.com/office/drawing/2014/main" id="{6D67E542-B3FF-C37C-A956-0C664A958ECE}"/>
              </a:ext>
            </a:extLst>
          </p:cNvPr>
          <p:cNvSpPr>
            <a:spLocks noGrp="1"/>
          </p:cNvSpPr>
          <p:nvPr>
            <p:ph type="sldNum" sz="quarter" idx="4"/>
          </p:nvPr>
        </p:nvSpPr>
        <p:spPr/>
        <p:txBody>
          <a:bodyPr/>
          <a:lstStyle/>
          <a:p>
            <a:fld id="{EA87306C-81BA-4795-A5CA-9392456A8C1E}" type="slidenum">
              <a:rPr lang="en-US" smtClean="0"/>
              <a:pPr/>
              <a:t>13</a:t>
            </a:fld>
            <a:endParaRPr lang="en-US" dirty="0"/>
          </a:p>
        </p:txBody>
      </p:sp>
      <p:sp>
        <p:nvSpPr>
          <p:cNvPr id="3" name="TextBox 2">
            <a:extLst>
              <a:ext uri="{FF2B5EF4-FFF2-40B4-BE49-F238E27FC236}">
                <a16:creationId xmlns:a16="http://schemas.microsoft.com/office/drawing/2014/main" id="{00D546AF-0376-8EA3-7A21-709ECD715307}"/>
              </a:ext>
            </a:extLst>
          </p:cNvPr>
          <p:cNvSpPr txBox="1"/>
          <p:nvPr/>
        </p:nvSpPr>
        <p:spPr>
          <a:xfrm>
            <a:off x="564776" y="136525"/>
            <a:ext cx="11416553" cy="7778577"/>
          </a:xfrm>
          <a:prstGeom prst="rect">
            <a:avLst/>
          </a:prstGeom>
          <a:noFill/>
        </p:spPr>
        <p:txBody>
          <a:bodyPr wrap="square" rtlCol="0">
            <a:spAutoFit/>
          </a:bodyPr>
          <a:lstStyle/>
          <a:p>
            <a:r>
              <a:rPr lang="en-US" sz="2000" dirty="0">
                <a:solidFill>
                  <a:schemeClr val="bg1"/>
                </a:solidFill>
                <a:latin typeface="Times New Roman" panose="02020603050405020304" pitchFamily="18" charset="0"/>
                <a:cs typeface="Times New Roman" panose="02020603050405020304" pitchFamily="18" charset="0"/>
              </a:rPr>
              <a:t>National FFA Alumni grant opportunities include:</a:t>
            </a:r>
          </a:p>
          <a:p>
            <a:pPr algn="l"/>
            <a:r>
              <a:rPr lang="en-US" sz="2000" b="1" i="0" u="sng" dirty="0" err="1">
                <a:solidFill>
                  <a:schemeClr val="bg1"/>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Nutrien</a:t>
            </a:r>
            <a:r>
              <a:rPr lang="en-US" sz="2000" b="1" i="0" u="sng" dirty="0">
                <a:solidFill>
                  <a:schemeClr val="bg1"/>
                </a:solidFill>
                <a:effectLst/>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 Ag Solutions Grant</a:t>
            </a:r>
            <a:endParaRPr lang="en-US" sz="2000" b="1" i="0" dirty="0">
              <a:solidFill>
                <a:schemeClr val="bg1"/>
              </a:solidFill>
              <a:effectLst/>
              <a:latin typeface="Times New Roman" panose="02020603050405020304" pitchFamily="18" charset="0"/>
              <a:cs typeface="Times New Roman" panose="02020603050405020304" pitchFamily="18" charset="0"/>
            </a:endParaRPr>
          </a:p>
          <a:p>
            <a:pPr algn="l">
              <a:spcAft>
                <a:spcPts val="1500"/>
              </a:spcAft>
            </a:pPr>
            <a:r>
              <a:rPr lang="en-US" sz="2000" b="0" i="0" dirty="0" err="1">
                <a:solidFill>
                  <a:schemeClr val="bg1"/>
                </a:solidFill>
                <a:effectLst/>
                <a:latin typeface="Times New Roman" panose="02020603050405020304" pitchFamily="18" charset="0"/>
                <a:cs typeface="Times New Roman" panose="02020603050405020304" pitchFamily="18" charset="0"/>
              </a:rPr>
              <a:t>Nutrien</a:t>
            </a:r>
            <a:r>
              <a:rPr lang="en-US" sz="2000" b="0" i="0" dirty="0">
                <a:solidFill>
                  <a:schemeClr val="bg1"/>
                </a:solidFill>
                <a:effectLst/>
                <a:latin typeface="Times New Roman" panose="02020603050405020304" pitchFamily="18" charset="0"/>
                <a:cs typeface="Times New Roman" panose="02020603050405020304" pitchFamily="18" charset="0"/>
              </a:rPr>
              <a:t> Ag Solutions grant can be used to fund FFA student chapter affiliation fees, plant science-based educational opportunities or to purchase necessary supplies and materials for local agricultural education programs. 2025 Grant deadlines are March 1, June 1 and Sept. 1; each grant application can receive up to $5,000.</a:t>
            </a:r>
          </a:p>
          <a:p>
            <a:pPr algn="l"/>
            <a:r>
              <a:rPr lang="en-US" sz="2000" b="1" i="0" u="sng" dirty="0">
                <a:solidFill>
                  <a:schemeClr val="bg1"/>
                </a:solidFill>
                <a:effectLst/>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Legacy Grants (Supported by Tractor Supply Company)</a:t>
            </a:r>
            <a:endParaRPr lang="en-US" sz="2000" b="1" i="0" dirty="0">
              <a:solidFill>
                <a:schemeClr val="bg1"/>
              </a:solidFill>
              <a:effectLst/>
              <a:latin typeface="Times New Roman" panose="02020603050405020304" pitchFamily="18" charset="0"/>
              <a:cs typeface="Times New Roman" panose="02020603050405020304" pitchFamily="18" charset="0"/>
            </a:endParaRPr>
          </a:p>
          <a:p>
            <a:pPr algn="l"/>
            <a:r>
              <a:rPr lang="en-US" sz="2000" b="0" i="0" dirty="0">
                <a:solidFill>
                  <a:schemeClr val="bg1"/>
                </a:solidFill>
                <a:effectLst/>
                <a:latin typeface="Times New Roman" panose="02020603050405020304" pitchFamily="18" charset="0"/>
                <a:cs typeface="Times New Roman" panose="02020603050405020304" pitchFamily="18" charset="0"/>
              </a:rPr>
              <a:t>Legacy Grants, sponsored by Tractor Supply Company, can be used to create an FFA Alumni and Supporters Chapter, improve the quality of existing FFA Alumni and Supporters Chapters or to provide more opportunities for partnership between FFA Chapters and Alumni and Supporters Chapters. Improving grants can be used to fund alumni and Supporters annual fees. Partnering grants can be used by the state alumni and supporters associations to fund state and regional development conferences. Preference will be given to new applicants and projects with sustainable and impactful items. The 2025 Grant deadlines are March 1, June 1 and Sept. 1.</a:t>
            </a:r>
          </a:p>
          <a:p>
            <a:pPr algn="l"/>
            <a:endParaRPr lang="en-US" sz="2000" dirty="0">
              <a:solidFill>
                <a:schemeClr val="bg1"/>
              </a:solidFill>
              <a:latin typeface="Times New Roman" panose="02020603050405020304" pitchFamily="18" charset="0"/>
              <a:cs typeface="Times New Roman" panose="02020603050405020304" pitchFamily="18" charset="0"/>
            </a:endParaRPr>
          </a:p>
          <a:p>
            <a:pPr algn="l"/>
            <a:r>
              <a:rPr lang="en-US" sz="2000" b="1" i="0" dirty="0">
                <a:solidFill>
                  <a:schemeClr val="bg1"/>
                </a:solidFill>
                <a:effectLst/>
                <a:latin typeface="Times New Roman" panose="02020603050405020304" pitchFamily="18" charset="0"/>
                <a:cs typeface="Times New Roman" panose="02020603050405020304" pitchFamily="18" charset="0"/>
              </a:rPr>
              <a:t>Leadership Scholarships</a:t>
            </a:r>
          </a:p>
          <a:p>
            <a:pPr algn="l"/>
            <a:r>
              <a:rPr lang="en-US" sz="2000" b="0" i="0" dirty="0">
                <a:solidFill>
                  <a:schemeClr val="bg1"/>
                </a:solidFill>
                <a:effectLst/>
                <a:latin typeface="Times New Roman" panose="02020603050405020304" pitchFamily="18" charset="0"/>
                <a:cs typeface="Times New Roman" panose="02020603050405020304" pitchFamily="18" charset="0"/>
              </a:rPr>
              <a:t>Currently, more than 2,600 student members are impacted annually through leadership development scholarships from the National FFA Alumni Endowment. If you’d like to join as a </a:t>
            </a:r>
            <a:r>
              <a:rPr lang="en-US" sz="2000" b="0" i="0" u="sng" dirty="0">
                <a:solidFill>
                  <a:schemeClr val="bg1"/>
                </a:solidFill>
                <a:effectLst/>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Life Member</a:t>
            </a:r>
            <a:r>
              <a:rPr lang="en-US" sz="2000" b="0" i="0" dirty="0">
                <a:solidFill>
                  <a:schemeClr val="bg1"/>
                </a:solidFill>
                <a:effectLst/>
                <a:latin typeface="Times New Roman" panose="02020603050405020304" pitchFamily="18" charset="0"/>
                <a:cs typeface="Times New Roman" panose="02020603050405020304" pitchFamily="18" charset="0"/>
              </a:rPr>
              <a:t> and continue cultivating future leaders, visit </a:t>
            </a:r>
            <a:r>
              <a:rPr lang="en-US" sz="2000" b="0" i="0" u="sng" dirty="0">
                <a:solidFill>
                  <a:schemeClr val="bg1"/>
                </a:solidFill>
                <a:effectLst/>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FFA.org/Join-Alumni</a:t>
            </a:r>
            <a:r>
              <a:rPr lang="en-US" sz="2000" b="0" i="0" dirty="0">
                <a:solidFill>
                  <a:schemeClr val="bg1"/>
                </a:solidFill>
                <a:effectLst/>
                <a:latin typeface="Times New Roman" panose="02020603050405020304" pitchFamily="18" charset="0"/>
                <a:cs typeface="Times New Roman" panose="02020603050405020304" pitchFamily="18" charset="0"/>
              </a:rPr>
              <a:t>. If you’re already a Life Member, you can still </a:t>
            </a:r>
            <a:r>
              <a:rPr lang="en-US" sz="2000" b="0" i="0" u="sng" dirty="0">
                <a:solidFill>
                  <a:schemeClr val="bg1"/>
                </a:solidFill>
                <a:effectLst/>
                <a:latin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donate any amount</a:t>
            </a:r>
            <a:r>
              <a:rPr lang="en-US" sz="2000" b="0" i="0" dirty="0">
                <a:solidFill>
                  <a:schemeClr val="bg1"/>
                </a:solidFill>
                <a:effectLst/>
                <a:latin typeface="Times New Roman" panose="02020603050405020304" pitchFamily="18" charset="0"/>
                <a:cs typeface="Times New Roman" panose="02020603050405020304" pitchFamily="18" charset="0"/>
              </a:rPr>
              <a:t> to the National FFA Alumni Endowment.</a:t>
            </a:r>
          </a:p>
          <a:p>
            <a:pPr algn="l"/>
            <a:endParaRPr lang="en-US" sz="2000" b="0" i="0" dirty="0">
              <a:solidFill>
                <a:schemeClr val="bg1"/>
              </a:solidFill>
              <a:effectLst/>
              <a:latin typeface="Times New Roman" panose="02020603050405020304" pitchFamily="18" charset="0"/>
              <a:cs typeface="Times New Roman" panose="02020603050405020304" pitchFamily="18" charset="0"/>
            </a:endParaRPr>
          </a:p>
          <a:p>
            <a:pPr algn="l">
              <a:spcAft>
                <a:spcPts val="1500"/>
              </a:spcAft>
            </a:pPr>
            <a:endParaRPr lang="en-US" sz="2000" b="0" i="0" dirty="0">
              <a:solidFill>
                <a:srgbClr val="111111"/>
              </a:solidFill>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90201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C22B5-E6A7-0A51-43CD-718D5410FA90}"/>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E9471D52-3B3B-6AD9-563A-22FB549B0E55}"/>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38B9651B-47BF-C0DE-CD50-50E5CE40CE6C}"/>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0" y="36931"/>
            <a:ext cx="12192001" cy="6684544"/>
          </a:xfrm>
        </p:spPr>
      </p:pic>
      <p:sp>
        <p:nvSpPr>
          <p:cNvPr id="2" name="Slide Number Placeholder 1">
            <a:extLst>
              <a:ext uri="{FF2B5EF4-FFF2-40B4-BE49-F238E27FC236}">
                <a16:creationId xmlns:a16="http://schemas.microsoft.com/office/drawing/2014/main" id="{C2DAEB45-FE2D-1D87-46B4-0D0438F53E72}"/>
              </a:ext>
            </a:extLst>
          </p:cNvPr>
          <p:cNvSpPr>
            <a:spLocks noGrp="1"/>
          </p:cNvSpPr>
          <p:nvPr>
            <p:ph type="sldNum" sz="quarter" idx="4"/>
          </p:nvPr>
        </p:nvSpPr>
        <p:spPr/>
        <p:txBody>
          <a:bodyPr/>
          <a:lstStyle/>
          <a:p>
            <a:fld id="{EA87306C-81BA-4795-A5CA-9392456A8C1E}" type="slidenum">
              <a:rPr lang="en-US" smtClean="0"/>
              <a:pPr/>
              <a:t>14</a:t>
            </a:fld>
            <a:endParaRPr lang="en-US" dirty="0"/>
          </a:p>
        </p:txBody>
      </p:sp>
      <p:sp>
        <p:nvSpPr>
          <p:cNvPr id="5" name="TextBox 4">
            <a:extLst>
              <a:ext uri="{FF2B5EF4-FFF2-40B4-BE49-F238E27FC236}">
                <a16:creationId xmlns:a16="http://schemas.microsoft.com/office/drawing/2014/main" id="{138D9C8C-6E48-583B-E8EC-12A2DCCFE3DA}"/>
              </a:ext>
            </a:extLst>
          </p:cNvPr>
          <p:cNvSpPr txBox="1"/>
          <p:nvPr/>
        </p:nvSpPr>
        <p:spPr>
          <a:xfrm>
            <a:off x="887506" y="1116106"/>
            <a:ext cx="10811434" cy="4708981"/>
          </a:xfrm>
          <a:prstGeom prst="rect">
            <a:avLst/>
          </a:prstGeom>
          <a:noFill/>
        </p:spPr>
        <p:txBody>
          <a:bodyPr wrap="square">
            <a:spAutoFit/>
          </a:bodyPr>
          <a:lstStyle/>
          <a:p>
            <a:pPr algn="l"/>
            <a:r>
              <a:rPr lang="en-US" sz="2400" b="1" i="0" dirty="0">
                <a:solidFill>
                  <a:schemeClr val="bg1"/>
                </a:solidFill>
                <a:effectLst/>
                <a:latin typeface="Times New Roman" panose="02020603050405020304" pitchFamily="18" charset="0"/>
                <a:cs typeface="Times New Roman" panose="02020603050405020304" pitchFamily="18" charset="0"/>
              </a:rPr>
              <a:t>Future Agriculture Teachers Scholarship</a:t>
            </a:r>
          </a:p>
          <a:p>
            <a:pPr algn="l"/>
            <a:r>
              <a:rPr lang="en-US" sz="2400" b="0" i="0" dirty="0">
                <a:solidFill>
                  <a:schemeClr val="bg1"/>
                </a:solidFill>
                <a:effectLst/>
                <a:latin typeface="Times New Roman" panose="02020603050405020304" pitchFamily="18" charset="0"/>
                <a:cs typeface="Times New Roman" panose="02020603050405020304" pitchFamily="18" charset="0"/>
              </a:rPr>
              <a:t>National FFA Alumni and Supporters, through the National FFA Collegiate Scholarship Program, provides a $1,000 scholarships annually to students pursuing degrees in agricultural education. The recipient must be either an active National FFA Alumni and Supporters member or from an FFA chapter with an active National FFA Alumni and Supporters chapter.</a:t>
            </a:r>
          </a:p>
          <a:p>
            <a:pPr algn="l"/>
            <a:endParaRPr lang="en-US" sz="2400" dirty="0">
              <a:solidFill>
                <a:schemeClr val="bg1"/>
              </a:solidFill>
              <a:latin typeface="Times New Roman" panose="02020603050405020304" pitchFamily="18" charset="0"/>
              <a:cs typeface="Times New Roman" panose="02020603050405020304" pitchFamily="18" charset="0"/>
            </a:endParaRPr>
          </a:p>
          <a:p>
            <a:pPr algn="l"/>
            <a:r>
              <a:rPr lang="en-US" sz="2400" b="1" i="0" dirty="0">
                <a:solidFill>
                  <a:schemeClr val="bg1"/>
                </a:solidFill>
                <a:effectLst/>
                <a:latin typeface="Times New Roman" panose="02020603050405020304" pitchFamily="18" charset="0"/>
                <a:cs typeface="Times New Roman" panose="02020603050405020304" pitchFamily="18" charset="0"/>
              </a:rPr>
              <a:t>American FFA Degree Recipient Scholarship</a:t>
            </a:r>
          </a:p>
          <a:p>
            <a:pPr algn="l"/>
            <a:r>
              <a:rPr lang="en-US" sz="2400" b="0" i="0" dirty="0">
                <a:solidFill>
                  <a:schemeClr val="bg1"/>
                </a:solidFill>
                <a:effectLst/>
                <a:latin typeface="Times New Roman" panose="02020603050405020304" pitchFamily="18" charset="0"/>
                <a:cs typeface="Times New Roman" panose="02020603050405020304" pitchFamily="18" charset="0"/>
              </a:rPr>
              <a:t>American FFA Degree recipients who are also National FFA Alumni and Supporters members are eligible to participate in a drawing for a $1,000 college scholarship at the National FFA Convention &amp; Expo.</a:t>
            </a:r>
          </a:p>
          <a:p>
            <a:br>
              <a:rPr lang="en-US" b="0" i="0" dirty="0">
                <a:solidFill>
                  <a:srgbClr val="111111"/>
                </a:solidFill>
                <a:effectLst/>
                <a:latin typeface="Raleway" pitchFamily="2" charset="0"/>
              </a:rPr>
            </a:br>
            <a:endParaRPr lang="en-US" b="0" i="0" dirty="0">
              <a:solidFill>
                <a:schemeClr val="bg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91021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38243-D870-74DB-E123-23970ECD4A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81C6F70-8A67-7C11-CD90-359920CB64EC}"/>
              </a:ext>
            </a:extLst>
          </p:cNvPr>
          <p:cNvSpPr>
            <a:spLocks noGrp="1"/>
          </p:cNvSpPr>
          <p:nvPr>
            <p:ph type="title"/>
          </p:nvPr>
        </p:nvSpPr>
        <p:spPr>
          <a:xfrm>
            <a:off x="389965" y="255494"/>
            <a:ext cx="6064623" cy="6225988"/>
          </a:xfrm>
        </p:spPr>
        <p:txBody>
          <a:bodyPr/>
          <a:lstStyle/>
          <a:p>
            <a:r>
              <a:rPr lang="en-US" sz="3200" dirty="0">
                <a:latin typeface="Times New Roman" panose="02020603050405020304" pitchFamily="18" charset="0"/>
                <a:cs typeface="Times New Roman" panose="02020603050405020304" pitchFamily="18" charset="0"/>
              </a:rPr>
              <a:t>What does the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Wisconsin ffa Alumni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and supporters </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Provide</a:t>
            </a:r>
            <a:br>
              <a:rPr lang="en-US" sz="3200" dirty="0">
                <a:latin typeface="Times New Roman" panose="02020603050405020304" pitchFamily="18" charset="0"/>
                <a:cs typeface="Times New Roman" panose="02020603050405020304" pitchFamily="18" charset="0"/>
              </a:rPr>
            </a:br>
            <a:r>
              <a:rPr lang="en-US" sz="3200" dirty="0">
                <a:latin typeface="Times New Roman" panose="02020603050405020304" pitchFamily="18" charset="0"/>
                <a:cs typeface="Times New Roman" panose="02020603050405020304" pitchFamily="18" charset="0"/>
              </a:rPr>
              <a:t>to Affiliates?</a:t>
            </a:r>
          </a:p>
        </p:txBody>
      </p:sp>
      <p:pic>
        <p:nvPicPr>
          <p:cNvPr id="7" name="Picture Placeholder 4" descr="A close-up of a field">
            <a:extLst>
              <a:ext uri="{FF2B5EF4-FFF2-40B4-BE49-F238E27FC236}">
                <a16:creationId xmlns:a16="http://schemas.microsoft.com/office/drawing/2014/main" id="{214C3B1B-A240-D625-2443-C4937467F4CB}"/>
              </a:ext>
            </a:extLst>
          </p:cNvPr>
          <p:cNvPicPr>
            <a:picLocks noGrp="1" noChangeAspect="1"/>
          </p:cNvPicPr>
          <p:nvPr>
            <p:ph type="pic" sz="quarter" idx="15"/>
          </p:nvPr>
        </p:nvPicPr>
        <p:blipFill>
          <a:blip r:embed="rId2"/>
          <a:srcRect l="234" r="234"/>
          <a:stretch/>
        </p:blipFill>
        <p:spPr>
          <a:xfrm>
            <a:off x="6789480" y="0"/>
            <a:ext cx="5394960" cy="6858000"/>
          </a:xfrm>
        </p:spPr>
      </p:pic>
      <p:sp>
        <p:nvSpPr>
          <p:cNvPr id="5" name="Slide Number Placeholder 4">
            <a:extLst>
              <a:ext uri="{FF2B5EF4-FFF2-40B4-BE49-F238E27FC236}">
                <a16:creationId xmlns:a16="http://schemas.microsoft.com/office/drawing/2014/main" id="{3D10A751-B45F-1A09-555A-F2D291196E99}"/>
              </a:ext>
            </a:extLst>
          </p:cNvPr>
          <p:cNvSpPr>
            <a:spLocks noGrp="1"/>
          </p:cNvSpPr>
          <p:nvPr>
            <p:ph type="sldNum" sz="quarter" idx="4"/>
          </p:nvPr>
        </p:nvSpPr>
        <p:spPr>
          <a:xfrm>
            <a:off x="9791700" y="6356350"/>
            <a:ext cx="1562100" cy="365125"/>
          </a:xfrm>
        </p:spPr>
        <p:txBody>
          <a:bodyPr/>
          <a:lstStyle/>
          <a:p>
            <a:fld id="{EA87306C-81BA-4795-A5CA-9392456A8C1E}" type="slidenum">
              <a:rPr lang="en-US" smtClean="0"/>
              <a:pPr/>
              <a:t>15</a:t>
            </a:fld>
            <a:endParaRPr lang="en-US" dirty="0"/>
          </a:p>
        </p:txBody>
      </p:sp>
    </p:spTree>
    <p:extLst>
      <p:ext uri="{BB962C8B-B14F-4D97-AF65-F5344CB8AC3E}">
        <p14:creationId xmlns:p14="http://schemas.microsoft.com/office/powerpoint/2010/main" val="17761033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DBC8F3-7355-6DAD-9024-7FFF6EBF63C2}"/>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F9CF52DB-7C2F-A8C3-35DB-96548C32A10F}"/>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24ADD935-10B6-C128-C495-3CD64EDF45A6}"/>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0" y="36931"/>
            <a:ext cx="12192001" cy="6684544"/>
          </a:xfrm>
        </p:spPr>
      </p:pic>
      <p:sp>
        <p:nvSpPr>
          <p:cNvPr id="2" name="Slide Number Placeholder 1">
            <a:extLst>
              <a:ext uri="{FF2B5EF4-FFF2-40B4-BE49-F238E27FC236}">
                <a16:creationId xmlns:a16="http://schemas.microsoft.com/office/drawing/2014/main" id="{5B21E7EC-EDB2-BFA3-137C-32A5F5B13226}"/>
              </a:ext>
            </a:extLst>
          </p:cNvPr>
          <p:cNvSpPr>
            <a:spLocks noGrp="1"/>
          </p:cNvSpPr>
          <p:nvPr>
            <p:ph type="sldNum" sz="quarter" idx="4"/>
          </p:nvPr>
        </p:nvSpPr>
        <p:spPr/>
        <p:txBody>
          <a:bodyPr/>
          <a:lstStyle/>
          <a:p>
            <a:fld id="{EA87306C-81BA-4795-A5CA-9392456A8C1E}" type="slidenum">
              <a:rPr lang="en-US" smtClean="0"/>
              <a:pPr/>
              <a:t>16</a:t>
            </a:fld>
            <a:endParaRPr lang="en-US" dirty="0"/>
          </a:p>
        </p:txBody>
      </p:sp>
      <p:sp>
        <p:nvSpPr>
          <p:cNvPr id="5" name="TextBox 4">
            <a:extLst>
              <a:ext uri="{FF2B5EF4-FFF2-40B4-BE49-F238E27FC236}">
                <a16:creationId xmlns:a16="http://schemas.microsoft.com/office/drawing/2014/main" id="{1E0B0BAA-F857-14F9-4A2F-7B7D31CF54E7}"/>
              </a:ext>
            </a:extLst>
          </p:cNvPr>
          <p:cNvSpPr txBox="1"/>
          <p:nvPr/>
        </p:nvSpPr>
        <p:spPr>
          <a:xfrm>
            <a:off x="699247" y="530109"/>
            <a:ext cx="11093824" cy="6894195"/>
          </a:xfrm>
          <a:prstGeom prst="rect">
            <a:avLst/>
          </a:prstGeom>
          <a:noFill/>
        </p:spPr>
        <p:txBody>
          <a:bodyPr wrap="square">
            <a:spAutoFit/>
          </a:bodyPr>
          <a:lstStyle/>
          <a:p>
            <a:pPr algn="l"/>
            <a:r>
              <a:rPr lang="en-US" sz="2400" b="1" i="0" dirty="0">
                <a:solidFill>
                  <a:schemeClr val="bg1"/>
                </a:solidFill>
                <a:effectLst/>
                <a:latin typeface="Times New Roman" panose="02020603050405020304" pitchFamily="18" charset="0"/>
                <a:cs typeface="Times New Roman" panose="02020603050405020304" pitchFamily="18" charset="0"/>
              </a:rPr>
              <a:t>Washington Leadership Conference Scholarships</a:t>
            </a:r>
          </a:p>
          <a:p>
            <a:pPr algn="l"/>
            <a:r>
              <a:rPr lang="en-US" sz="2200" dirty="0">
                <a:solidFill>
                  <a:schemeClr val="bg1"/>
                </a:solidFill>
                <a:latin typeface="Times New Roman" panose="02020603050405020304" pitchFamily="18" charset="0"/>
                <a:cs typeface="Times New Roman" panose="02020603050405020304" pitchFamily="18" charset="0"/>
              </a:rPr>
              <a:t>The Wisconsin FFA Alumni and Supporters provide 14 $750.00 scholarships to students who have an FFA Alumni and Supporters program.</a:t>
            </a:r>
          </a:p>
          <a:p>
            <a:pPr algn="l"/>
            <a:endParaRPr lang="en-US" sz="2400" i="0" dirty="0">
              <a:solidFill>
                <a:schemeClr val="bg1"/>
              </a:solidFill>
              <a:effectLst/>
              <a:latin typeface="Times New Roman" panose="02020603050405020304" pitchFamily="18" charset="0"/>
              <a:cs typeface="Times New Roman" panose="02020603050405020304" pitchFamily="18" charset="0"/>
            </a:endParaRPr>
          </a:p>
          <a:p>
            <a:pPr algn="l"/>
            <a:r>
              <a:rPr lang="en-US" sz="2400" b="1" dirty="0">
                <a:solidFill>
                  <a:schemeClr val="bg1"/>
                </a:solidFill>
                <a:latin typeface="Times New Roman" panose="02020603050405020304" pitchFamily="18" charset="0"/>
                <a:cs typeface="Times New Roman" panose="02020603050405020304" pitchFamily="18" charset="0"/>
              </a:rPr>
              <a:t>Alumni and Supporters Grants</a:t>
            </a:r>
          </a:p>
          <a:p>
            <a:pPr algn="l"/>
            <a:r>
              <a:rPr lang="en-US" sz="2200" dirty="0">
                <a:solidFill>
                  <a:schemeClr val="bg1"/>
                </a:solidFill>
                <a:latin typeface="Times New Roman" panose="02020603050405020304" pitchFamily="18" charset="0"/>
                <a:cs typeface="Times New Roman" panose="02020603050405020304" pitchFamily="18" charset="0"/>
              </a:rPr>
              <a:t>FFA Alumni and Supporters affiliates can apply for up to a $750.00 grant to support programming for their Alumni chapter.</a:t>
            </a:r>
          </a:p>
          <a:p>
            <a:pPr algn="l"/>
            <a:endParaRPr lang="en-US" sz="2200" dirty="0">
              <a:solidFill>
                <a:schemeClr val="bg1"/>
              </a:solidFill>
              <a:latin typeface="Times New Roman" panose="02020603050405020304" pitchFamily="18" charset="0"/>
              <a:cs typeface="Times New Roman" panose="02020603050405020304" pitchFamily="18" charset="0"/>
            </a:endParaRPr>
          </a:p>
          <a:p>
            <a:pPr algn="l"/>
            <a:r>
              <a:rPr lang="en-US" sz="2200" b="1" dirty="0">
                <a:solidFill>
                  <a:schemeClr val="bg1"/>
                </a:solidFill>
                <a:latin typeface="Times New Roman" panose="02020603050405020304" pitchFamily="18" charset="0"/>
                <a:cs typeface="Times New Roman" panose="02020603050405020304" pitchFamily="18" charset="0"/>
              </a:rPr>
              <a:t>Chapter Recognition</a:t>
            </a:r>
          </a:p>
          <a:p>
            <a:pPr algn="l"/>
            <a:r>
              <a:rPr lang="en-US" sz="2200" dirty="0">
                <a:solidFill>
                  <a:schemeClr val="bg1"/>
                </a:solidFill>
                <a:latin typeface="Times New Roman" panose="02020603050405020304" pitchFamily="18" charset="0"/>
                <a:cs typeface="Times New Roman" panose="02020603050405020304" pitchFamily="18" charset="0"/>
              </a:rPr>
              <a:t>Alumni and Supporter affiliates can apply for chapter awards on the state and national level that provide recognition for your chapter as well as cash awards.</a:t>
            </a:r>
          </a:p>
          <a:p>
            <a:pPr algn="l"/>
            <a:endParaRPr lang="en-US" sz="2200" dirty="0">
              <a:solidFill>
                <a:schemeClr val="bg1"/>
              </a:solidFill>
              <a:latin typeface="Times New Roman" panose="02020603050405020304" pitchFamily="18" charset="0"/>
              <a:cs typeface="Times New Roman" panose="02020603050405020304" pitchFamily="18" charset="0"/>
            </a:endParaRPr>
          </a:p>
          <a:p>
            <a:pPr algn="l"/>
            <a:r>
              <a:rPr lang="en-US" sz="2200" b="1" dirty="0">
                <a:solidFill>
                  <a:schemeClr val="bg1"/>
                </a:solidFill>
                <a:latin typeface="Times New Roman" panose="02020603050405020304" pitchFamily="18" charset="0"/>
                <a:cs typeface="Times New Roman" panose="02020603050405020304" pitchFamily="18" charset="0"/>
              </a:rPr>
              <a:t>Chapter Support</a:t>
            </a:r>
          </a:p>
          <a:p>
            <a:pPr algn="l"/>
            <a:r>
              <a:rPr lang="en-US" sz="2200" dirty="0">
                <a:solidFill>
                  <a:schemeClr val="bg1"/>
                </a:solidFill>
                <a:latin typeface="Times New Roman" panose="02020603050405020304" pitchFamily="18" charset="0"/>
                <a:cs typeface="Times New Roman" panose="02020603050405020304" pitchFamily="18" charset="0"/>
              </a:rPr>
              <a:t>Being an FFA Alumni and Supporters affiliate allows you to support youth across the state in sponsorship of attendance at leadership conferences, Career Development Events, and more.</a:t>
            </a:r>
          </a:p>
          <a:p>
            <a:pPr algn="l"/>
            <a:endParaRPr lang="en-US" sz="2200" dirty="0">
              <a:solidFill>
                <a:schemeClr val="bg1"/>
              </a:solidFill>
              <a:latin typeface="Times New Roman" panose="02020603050405020304" pitchFamily="18" charset="0"/>
              <a:cs typeface="Times New Roman" panose="02020603050405020304" pitchFamily="18" charset="0"/>
            </a:endParaRPr>
          </a:p>
          <a:p>
            <a:pPr algn="l"/>
            <a:endParaRPr lang="en-US" sz="2400" i="0" dirty="0">
              <a:solidFill>
                <a:schemeClr val="bg1"/>
              </a:solidFill>
              <a:effectLst/>
              <a:latin typeface="Times New Roman" panose="02020603050405020304" pitchFamily="18" charset="0"/>
              <a:cs typeface="Times New Roman" panose="02020603050405020304" pitchFamily="18" charset="0"/>
            </a:endParaRPr>
          </a:p>
          <a:p>
            <a:pPr algn="l"/>
            <a:endParaRPr lang="en-US" sz="2400" b="0" i="0" dirty="0">
              <a:solidFill>
                <a:schemeClr val="bg1"/>
              </a:solidFill>
              <a:effectLst/>
              <a:latin typeface="Times New Roman" panose="02020603050405020304" pitchFamily="18" charset="0"/>
              <a:cs typeface="Times New Roman" panose="02020603050405020304" pitchFamily="18" charset="0"/>
            </a:endParaRPr>
          </a:p>
          <a:p>
            <a:br>
              <a:rPr lang="en-US" b="0" i="0" dirty="0">
                <a:solidFill>
                  <a:srgbClr val="111111"/>
                </a:solidFill>
                <a:effectLst/>
                <a:latin typeface="Raleway" pitchFamily="2" charset="0"/>
              </a:rPr>
            </a:br>
            <a:endParaRPr lang="en-US" b="0" i="0" dirty="0">
              <a:solidFill>
                <a:schemeClr val="bg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7183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14420F-AEDF-3D8A-4FE9-3E4D672846F7}"/>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BC545E6D-FE83-885C-5B97-72150AD7552E}"/>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3E99E388-10C8-A44E-D622-2BE0A76FCB1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0" y="36931"/>
            <a:ext cx="12192001" cy="6684544"/>
          </a:xfrm>
        </p:spPr>
      </p:pic>
      <p:sp>
        <p:nvSpPr>
          <p:cNvPr id="2" name="Slide Number Placeholder 1">
            <a:extLst>
              <a:ext uri="{FF2B5EF4-FFF2-40B4-BE49-F238E27FC236}">
                <a16:creationId xmlns:a16="http://schemas.microsoft.com/office/drawing/2014/main" id="{74ACCF8A-0430-02D0-7B8D-FF078D821CB9}"/>
              </a:ext>
            </a:extLst>
          </p:cNvPr>
          <p:cNvSpPr>
            <a:spLocks noGrp="1"/>
          </p:cNvSpPr>
          <p:nvPr>
            <p:ph type="sldNum" sz="quarter" idx="4"/>
          </p:nvPr>
        </p:nvSpPr>
        <p:spPr/>
        <p:txBody>
          <a:bodyPr/>
          <a:lstStyle/>
          <a:p>
            <a:fld id="{EA87306C-81BA-4795-A5CA-9392456A8C1E}" type="slidenum">
              <a:rPr lang="en-US" smtClean="0"/>
              <a:pPr/>
              <a:t>17</a:t>
            </a:fld>
            <a:endParaRPr lang="en-US" dirty="0"/>
          </a:p>
        </p:txBody>
      </p:sp>
      <p:sp>
        <p:nvSpPr>
          <p:cNvPr id="4" name="TextBox 3">
            <a:extLst>
              <a:ext uri="{FF2B5EF4-FFF2-40B4-BE49-F238E27FC236}">
                <a16:creationId xmlns:a16="http://schemas.microsoft.com/office/drawing/2014/main" id="{30BD89FF-BC42-78FE-7230-7C72B23E7986}"/>
              </a:ext>
            </a:extLst>
          </p:cNvPr>
          <p:cNvSpPr txBox="1"/>
          <p:nvPr/>
        </p:nvSpPr>
        <p:spPr>
          <a:xfrm>
            <a:off x="497541" y="136526"/>
            <a:ext cx="11295531" cy="6001643"/>
          </a:xfrm>
          <a:prstGeom prst="rect">
            <a:avLst/>
          </a:prstGeom>
          <a:noFill/>
        </p:spPr>
        <p:txBody>
          <a:bodyPr wrap="square" rtlCol="0">
            <a:spAutoFit/>
          </a:bodyPr>
          <a:lstStyle/>
          <a:p>
            <a:r>
              <a:rPr lang="en-US" sz="2200" b="1" dirty="0">
                <a:solidFill>
                  <a:schemeClr val="bg1"/>
                </a:solidFill>
                <a:latin typeface="Times New Roman" panose="02020603050405020304" pitchFamily="18" charset="0"/>
                <a:cs typeface="Times New Roman" panose="02020603050405020304" pitchFamily="18" charset="0"/>
              </a:rPr>
              <a:t>How do you become an Alumni and Supporters Chapter?</a:t>
            </a:r>
          </a:p>
          <a:p>
            <a:endParaRPr lang="en-US" sz="22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Have at least 10 members.</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Have current bylaws in harmony with the National FFA Constitution and Bylaws. </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Have a council of elected officers. </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Complete the Application for Chartering/Reactivating a FFA Alumni and Supporters Chapter. </a:t>
            </a:r>
          </a:p>
          <a:p>
            <a:endParaRPr lang="en-US" sz="2000" dirty="0">
              <a:solidFill>
                <a:schemeClr val="bg1"/>
              </a:solidFill>
              <a:latin typeface="Times New Roman" panose="02020603050405020304" pitchFamily="18" charset="0"/>
              <a:cs typeface="Times New Roman" panose="02020603050405020304" pitchFamily="18" charset="0"/>
            </a:endParaRPr>
          </a:p>
          <a:p>
            <a:r>
              <a:rPr lang="en-US" sz="2000" dirty="0">
                <a:solidFill>
                  <a:schemeClr val="bg1"/>
                </a:solidFill>
                <a:latin typeface="Times New Roman" panose="02020603050405020304" pitchFamily="18" charset="0"/>
                <a:cs typeface="Times New Roman" panose="02020603050405020304" pitchFamily="18" charset="0"/>
              </a:rPr>
              <a:t>Submit the completed application to your State FFA Alumni and Supporters Association. They will complete the new FFA Alumni and supporters chapter set up process on FFA.org. After the charter process is completed, the local teacher/advisor(s) should then go to their chapter profile and add/link the FFA Alumni and Supporters chapter to their local FFA chapter. Once linked, all teachers/advisor(s) in the local FFA chapter will receive an Alumni Advisor role for the FFA Alumni and Supporters chapter. You will have 30 days to submit your initial roster using Manage My FFA in FFA.org. After your roster has been submitted, you will have 30 days to pay your membership invoice. Once the state receives your $300.00 payment and submits your roster for national approval, you will then be issued a charter certificate and a scroll and allowed to apply to be a part of National FFA’s 501c3 status. </a:t>
            </a:r>
          </a:p>
        </p:txBody>
      </p:sp>
    </p:spTree>
    <p:extLst>
      <p:ext uri="{BB962C8B-B14F-4D97-AF65-F5344CB8AC3E}">
        <p14:creationId xmlns:p14="http://schemas.microsoft.com/office/powerpoint/2010/main" val="2330901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13B6C0-6D17-8200-BF8D-E74629C2D84F}"/>
            </a:ext>
          </a:extLst>
        </p:cNvPr>
        <p:cNvGrpSpPr/>
        <p:nvPr/>
      </p:nvGrpSpPr>
      <p:grpSpPr>
        <a:xfrm>
          <a:off x="0" y="0"/>
          <a:ext cx="0" cy="0"/>
          <a:chOff x="0" y="0"/>
          <a:chExt cx="0" cy="0"/>
        </a:xfrm>
      </p:grpSpPr>
      <p:pic>
        <p:nvPicPr>
          <p:cNvPr id="11" name="Picture Placeholder 10" descr="A green rolling hills with a sunset">
            <a:extLst>
              <a:ext uri="{FF2B5EF4-FFF2-40B4-BE49-F238E27FC236}">
                <a16:creationId xmlns:a16="http://schemas.microsoft.com/office/drawing/2014/main" id="{07242080-19ED-9528-6944-F89061FAF73F}"/>
              </a:ext>
            </a:extLst>
          </p:cNvPr>
          <p:cNvPicPr>
            <a:picLocks noGrp="1" noChangeAspect="1"/>
          </p:cNvPicPr>
          <p:nvPr>
            <p:ph type="pic" sz="quarter" idx="10"/>
          </p:nvPr>
        </p:nvPicPr>
        <p:blipFill>
          <a:blip r:embed="rId2"/>
          <a:srcRect/>
          <a:stretch/>
        </p:blipFill>
        <p:spPr>
          <a:xfrm>
            <a:off x="0" y="0"/>
            <a:ext cx="12192000" cy="6857999"/>
          </a:xfrm>
        </p:spPr>
      </p:pic>
      <p:sp>
        <p:nvSpPr>
          <p:cNvPr id="20" name="Slide Number Placeholder 19">
            <a:extLst>
              <a:ext uri="{FF2B5EF4-FFF2-40B4-BE49-F238E27FC236}">
                <a16:creationId xmlns:a16="http://schemas.microsoft.com/office/drawing/2014/main" id="{18B3EE7D-E1C9-9052-DBEF-5A2C7B2BB66A}"/>
              </a:ext>
            </a:extLst>
          </p:cNvPr>
          <p:cNvSpPr>
            <a:spLocks noGrp="1"/>
          </p:cNvSpPr>
          <p:nvPr>
            <p:ph type="sldNum" sz="quarter" idx="4"/>
          </p:nvPr>
        </p:nvSpPr>
        <p:spPr/>
        <p:txBody>
          <a:bodyPr/>
          <a:lstStyle/>
          <a:p>
            <a:fld id="{EA87306C-81BA-4795-A5CA-9392456A8C1E}" type="slidenum">
              <a:rPr lang="en-US" smtClean="0"/>
              <a:pPr/>
              <a:t>18</a:t>
            </a:fld>
            <a:endParaRPr lang="en-US" dirty="0"/>
          </a:p>
        </p:txBody>
      </p:sp>
      <p:sp>
        <p:nvSpPr>
          <p:cNvPr id="7" name="TextBox 6">
            <a:extLst>
              <a:ext uri="{FF2B5EF4-FFF2-40B4-BE49-F238E27FC236}">
                <a16:creationId xmlns:a16="http://schemas.microsoft.com/office/drawing/2014/main" id="{82DDCB7D-A64F-0C50-BEAD-F6BCCA31983D}"/>
              </a:ext>
            </a:extLst>
          </p:cNvPr>
          <p:cNvSpPr txBox="1"/>
          <p:nvPr/>
        </p:nvSpPr>
        <p:spPr>
          <a:xfrm>
            <a:off x="1398494" y="806824"/>
            <a:ext cx="9291918" cy="4832092"/>
          </a:xfrm>
          <a:prstGeom prst="rect">
            <a:avLst/>
          </a:prstGeom>
          <a:noFill/>
        </p:spPr>
        <p:txBody>
          <a:bodyPr wrap="square" rtlCol="0">
            <a:spAutoFit/>
          </a:bodyPr>
          <a:lstStyle/>
          <a:p>
            <a:pPr algn="ctr"/>
            <a:r>
              <a:rPr lang="en-US" sz="2800" dirty="0">
                <a:solidFill>
                  <a:schemeClr val="bg1"/>
                </a:solidFill>
                <a:latin typeface="Times New Roman" panose="02020603050405020304" pitchFamily="18" charset="0"/>
                <a:cs typeface="Times New Roman" panose="02020603050405020304" pitchFamily="18" charset="0"/>
              </a:rPr>
              <a:t>Contact Information</a:t>
            </a:r>
          </a:p>
          <a:p>
            <a:pPr algn="ctr"/>
            <a:endParaRPr lang="en-US" sz="2800" dirty="0">
              <a:solidFill>
                <a:schemeClr val="bg1"/>
              </a:solidFill>
              <a:latin typeface="Times New Roman" panose="02020603050405020304" pitchFamily="18" charset="0"/>
              <a:cs typeface="Times New Roman" panose="02020603050405020304" pitchFamily="18" charset="0"/>
            </a:endParaRPr>
          </a:p>
          <a:p>
            <a:pPr algn="ctr"/>
            <a:r>
              <a:rPr lang="en-US" sz="2800" dirty="0">
                <a:solidFill>
                  <a:schemeClr val="bg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https://www.wisconsinaged.org/about-alumni</a:t>
            </a:r>
            <a:endParaRPr lang="en-US" sz="2800" dirty="0">
              <a:solidFill>
                <a:schemeClr val="bg1"/>
              </a:solidFill>
              <a:latin typeface="Times New Roman" panose="02020603050405020304" pitchFamily="18" charset="0"/>
              <a:cs typeface="Times New Roman" panose="02020603050405020304" pitchFamily="18" charset="0"/>
            </a:endParaRPr>
          </a:p>
          <a:p>
            <a:pPr algn="ctr"/>
            <a:endParaRPr lang="en-US" sz="2800" dirty="0">
              <a:solidFill>
                <a:schemeClr val="bg1"/>
              </a:solidFill>
              <a:latin typeface="Times New Roman" panose="02020603050405020304" pitchFamily="18" charset="0"/>
              <a:cs typeface="Times New Roman" panose="02020603050405020304" pitchFamily="18" charset="0"/>
            </a:endParaRPr>
          </a:p>
          <a:p>
            <a:pPr algn="ctr"/>
            <a:r>
              <a:rPr lang="en-US" sz="2800" dirty="0">
                <a:solidFill>
                  <a:schemeClr val="bg1"/>
                </a:solidFill>
                <a:latin typeface="Times New Roman" panose="02020603050405020304" pitchFamily="18" charset="0"/>
                <a:cs typeface="Times New Roman" panose="02020603050405020304" pitchFamily="18" charset="0"/>
              </a:rPr>
              <a:t>Executive Director, Tari Costello</a:t>
            </a:r>
          </a:p>
          <a:p>
            <a:pPr algn="ctr"/>
            <a:endParaRPr lang="en-US" sz="2800" dirty="0">
              <a:solidFill>
                <a:schemeClr val="bg1"/>
              </a:solidFill>
              <a:latin typeface="Times New Roman" panose="02020603050405020304" pitchFamily="18" charset="0"/>
              <a:cs typeface="Times New Roman" panose="02020603050405020304" pitchFamily="18" charset="0"/>
            </a:endParaRPr>
          </a:p>
          <a:p>
            <a:pPr algn="ctr"/>
            <a:r>
              <a:rPr lang="en-US" sz="2800" dirty="0">
                <a:solidFill>
                  <a:schemeClr val="bg1"/>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tcostello@wisconsinffaalumni.org</a:t>
            </a:r>
            <a:endParaRPr lang="en-US" sz="2800" dirty="0">
              <a:solidFill>
                <a:schemeClr val="bg1"/>
              </a:solidFill>
              <a:latin typeface="Times New Roman" panose="02020603050405020304" pitchFamily="18" charset="0"/>
              <a:cs typeface="Times New Roman" panose="02020603050405020304" pitchFamily="18" charset="0"/>
            </a:endParaRPr>
          </a:p>
          <a:p>
            <a:pPr algn="ctr"/>
            <a:endParaRPr lang="en-US" sz="2800" dirty="0">
              <a:solidFill>
                <a:schemeClr val="bg1"/>
              </a:solidFill>
              <a:latin typeface="Times New Roman" panose="02020603050405020304" pitchFamily="18" charset="0"/>
              <a:cs typeface="Times New Roman" panose="02020603050405020304" pitchFamily="18" charset="0"/>
            </a:endParaRPr>
          </a:p>
          <a:p>
            <a:pPr algn="ctr"/>
            <a:r>
              <a:rPr lang="en-US" sz="2800" dirty="0">
                <a:solidFill>
                  <a:schemeClr val="bg1"/>
                </a:solidFill>
                <a:latin typeface="Times New Roman" panose="02020603050405020304" pitchFamily="18" charset="0"/>
                <a:cs typeface="Times New Roman" panose="02020603050405020304" pitchFamily="18" charset="0"/>
              </a:rPr>
              <a:t>Find us on Facebook at</a:t>
            </a:r>
          </a:p>
          <a:p>
            <a:pPr algn="ctr"/>
            <a:endParaRPr lang="en-US" sz="2800" dirty="0">
              <a:solidFill>
                <a:schemeClr val="bg1"/>
              </a:solidFill>
              <a:latin typeface="Times New Roman" panose="02020603050405020304" pitchFamily="18" charset="0"/>
              <a:cs typeface="Times New Roman" panose="02020603050405020304" pitchFamily="18" charset="0"/>
            </a:endParaRPr>
          </a:p>
          <a:p>
            <a:pPr algn="ctr"/>
            <a:r>
              <a:rPr lang="en-US" sz="2800" dirty="0">
                <a:solidFill>
                  <a:schemeClr val="bg1"/>
                </a:solidFill>
                <a:latin typeface="Times New Roman" panose="02020603050405020304" pitchFamily="18" charset="0"/>
                <a:cs typeface="Times New Roman" panose="02020603050405020304" pitchFamily="18" charset="0"/>
              </a:rPr>
              <a:t>Wisconsin FFA Alumni &amp; Supporters Association</a:t>
            </a:r>
          </a:p>
        </p:txBody>
      </p:sp>
    </p:spTree>
    <p:extLst>
      <p:ext uri="{BB962C8B-B14F-4D97-AF65-F5344CB8AC3E}">
        <p14:creationId xmlns:p14="http://schemas.microsoft.com/office/powerpoint/2010/main" val="3112415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green rolling hills with a sunset">
            <a:extLst>
              <a:ext uri="{FF2B5EF4-FFF2-40B4-BE49-F238E27FC236}">
                <a16:creationId xmlns:a16="http://schemas.microsoft.com/office/drawing/2014/main" id="{565AB0FC-9FCD-FDB2-1D84-F3D855D83877}"/>
              </a:ext>
            </a:extLst>
          </p:cNvPr>
          <p:cNvPicPr>
            <a:picLocks noGrp="1" noChangeAspect="1"/>
          </p:cNvPicPr>
          <p:nvPr>
            <p:ph type="pic" sz="quarter" idx="10"/>
          </p:nvPr>
        </p:nvPicPr>
        <p:blipFill>
          <a:blip r:embed="rId2"/>
          <a:srcRect/>
          <a:stretch/>
        </p:blipFill>
        <p:spPr>
          <a:xfrm>
            <a:off x="0" y="0"/>
            <a:ext cx="6772276" cy="6858000"/>
          </a:xfrm>
        </p:spPr>
      </p:pic>
      <p:sp>
        <p:nvSpPr>
          <p:cNvPr id="47" name="Title 46">
            <a:extLst>
              <a:ext uri="{FF2B5EF4-FFF2-40B4-BE49-F238E27FC236}">
                <a16:creationId xmlns:a16="http://schemas.microsoft.com/office/drawing/2014/main" id="{3F9E60C6-15AA-4C95-9519-652CD08A827C}"/>
              </a:ext>
            </a:extLst>
          </p:cNvPr>
          <p:cNvSpPr>
            <a:spLocks noGrp="1"/>
          </p:cNvSpPr>
          <p:nvPr>
            <p:ph type="title"/>
          </p:nvPr>
        </p:nvSpPr>
        <p:spPr>
          <a:xfrm>
            <a:off x="1224747" y="2365057"/>
            <a:ext cx="4377400" cy="2160644"/>
          </a:xfrm>
        </p:spPr>
        <p:txBody>
          <a:bodyPr/>
          <a:lstStyle/>
          <a:p>
            <a:r>
              <a:rPr lang="en-US" noProof="0" dirty="0"/>
              <a:t>Our mission</a:t>
            </a:r>
            <a:endParaRPr lang="en-US" dirty="0"/>
          </a:p>
        </p:txBody>
      </p:sp>
      <p:sp>
        <p:nvSpPr>
          <p:cNvPr id="19" name="Text Placeholder 18">
            <a:extLst>
              <a:ext uri="{FF2B5EF4-FFF2-40B4-BE49-F238E27FC236}">
                <a16:creationId xmlns:a16="http://schemas.microsoft.com/office/drawing/2014/main" id="{E0E8875C-8FE5-DCE1-106E-5F34DFD1618E}"/>
              </a:ext>
            </a:extLst>
          </p:cNvPr>
          <p:cNvSpPr>
            <a:spLocks noGrp="1"/>
          </p:cNvSpPr>
          <p:nvPr>
            <p:ph type="body" sz="quarter" idx="12"/>
          </p:nvPr>
        </p:nvSpPr>
        <p:spPr/>
        <p:txBody>
          <a:bodyPr/>
          <a:lstStyle/>
          <a:p>
            <a:endParaRPr lang="en-US" dirty="0"/>
          </a:p>
        </p:txBody>
      </p:sp>
      <p:sp>
        <p:nvSpPr>
          <p:cNvPr id="4" name="Text Placeholder 3">
            <a:extLst>
              <a:ext uri="{FF2B5EF4-FFF2-40B4-BE49-F238E27FC236}">
                <a16:creationId xmlns:a16="http://schemas.microsoft.com/office/drawing/2014/main" id="{39D3AADE-5119-8CE2-0DD5-2BD7E3403288}"/>
              </a:ext>
            </a:extLst>
          </p:cNvPr>
          <p:cNvSpPr>
            <a:spLocks noGrp="1"/>
          </p:cNvSpPr>
          <p:nvPr>
            <p:ph type="body" sz="quarter" idx="11"/>
          </p:nvPr>
        </p:nvSpPr>
        <p:spPr>
          <a:xfrm>
            <a:off x="7835900" y="2071688"/>
            <a:ext cx="3773488" cy="2732087"/>
          </a:xfrm>
        </p:spPr>
        <p:txBody>
          <a:bodyPr/>
          <a:lstStyle/>
          <a:p>
            <a:r>
              <a:rPr lang="en-US" b="0" i="0" dirty="0">
                <a:solidFill>
                  <a:srgbClr val="000000"/>
                </a:solidFill>
                <a:effectLst/>
                <a:latin typeface="Source Sans Pro" panose="020B0503030403020204" pitchFamily="34" charset="0"/>
              </a:rPr>
              <a:t>The Wisconsin FFA Alumni and Supporters Association, Inc. strives to be Wisconsin's premier agriculture education advocate. We support the local FFA Alumni Chapters so that they are better equipped to assist their local community, agriculture instructor(s) and agriculture youth.</a:t>
            </a:r>
            <a:endParaRPr lang="en-US" dirty="0"/>
          </a:p>
        </p:txBody>
      </p:sp>
      <p:sp>
        <p:nvSpPr>
          <p:cNvPr id="20" name="Slide Number Placeholder 19">
            <a:extLst>
              <a:ext uri="{FF2B5EF4-FFF2-40B4-BE49-F238E27FC236}">
                <a16:creationId xmlns:a16="http://schemas.microsoft.com/office/drawing/2014/main" id="{DA9558D5-EB6D-C2EA-C5E2-790769448541}"/>
              </a:ext>
            </a:extLst>
          </p:cNvPr>
          <p:cNvSpPr>
            <a:spLocks noGrp="1"/>
          </p:cNvSpPr>
          <p:nvPr>
            <p:ph type="sldNum" sz="quarter" idx="4"/>
          </p:nvPr>
        </p:nvSpPr>
        <p:spPr/>
        <p:txBody>
          <a:bodyPr/>
          <a:lstStyle/>
          <a:p>
            <a:fld id="{EA87306C-81BA-4795-A5CA-9392456A8C1E}" type="slidenum">
              <a:rPr lang="en-US" smtClean="0"/>
              <a:pPr/>
              <a:t>2</a:t>
            </a:fld>
            <a:endParaRPr lang="en-US" dirty="0"/>
          </a:p>
        </p:txBody>
      </p:sp>
    </p:spTree>
    <p:extLst>
      <p:ext uri="{BB962C8B-B14F-4D97-AF65-F5344CB8AC3E}">
        <p14:creationId xmlns:p14="http://schemas.microsoft.com/office/powerpoint/2010/main" val="3590292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8D26D5-C89F-F3D9-12B5-F12B2BC7F91D}"/>
            </a:ext>
          </a:extLst>
        </p:cNvPr>
        <p:cNvGrpSpPr/>
        <p:nvPr/>
      </p:nvGrpSpPr>
      <p:grpSpPr>
        <a:xfrm>
          <a:off x="0" y="0"/>
          <a:ext cx="0" cy="0"/>
          <a:chOff x="0" y="0"/>
          <a:chExt cx="0" cy="0"/>
        </a:xfrm>
      </p:grpSpPr>
      <p:pic>
        <p:nvPicPr>
          <p:cNvPr id="5" name="Picture Placeholder 4" descr="Close-up of a green field">
            <a:extLst>
              <a:ext uri="{FF2B5EF4-FFF2-40B4-BE49-F238E27FC236}">
                <a16:creationId xmlns:a16="http://schemas.microsoft.com/office/drawing/2014/main" id="{9FF246B5-E92E-93DC-86FF-0048B085A7F5}"/>
              </a:ext>
            </a:extLst>
          </p:cNvPr>
          <p:cNvPicPr>
            <a:picLocks noGrp="1" noChangeAspect="1"/>
          </p:cNvPicPr>
          <p:nvPr>
            <p:ph type="pic" sz="quarter" idx="10"/>
          </p:nvPr>
        </p:nvPicPr>
        <p:blipFill>
          <a:blip r:embed="rId2">
            <a:alphaModFix amt="50000"/>
          </a:blip>
          <a:srcRect/>
          <a:stretch/>
        </p:blipFill>
        <p:spPr>
          <a:xfrm>
            <a:off x="0" y="0"/>
            <a:ext cx="12192000" cy="6858000"/>
          </a:xfrm>
        </p:spPr>
      </p:pic>
      <p:sp>
        <p:nvSpPr>
          <p:cNvPr id="7" name="Title 6">
            <a:extLst>
              <a:ext uri="{FF2B5EF4-FFF2-40B4-BE49-F238E27FC236}">
                <a16:creationId xmlns:a16="http://schemas.microsoft.com/office/drawing/2014/main" id="{5D3AF4EE-705E-8345-1E19-1782FCE8B6B7}"/>
              </a:ext>
            </a:extLst>
          </p:cNvPr>
          <p:cNvSpPr>
            <a:spLocks noGrp="1"/>
          </p:cNvSpPr>
          <p:nvPr>
            <p:ph type="title"/>
          </p:nvPr>
        </p:nvSpPr>
        <p:spPr>
          <a:xfrm>
            <a:off x="1199909" y="2335192"/>
            <a:ext cx="9792182" cy="2187616"/>
          </a:xfrm>
        </p:spPr>
        <p:txBody>
          <a:bodyPr/>
          <a:lstStyle/>
          <a:p>
            <a:r>
              <a:rPr lang="en-US" dirty="0"/>
              <a:t>Reasons to have an FFA Alumni and Supporters chapter</a:t>
            </a:r>
          </a:p>
        </p:txBody>
      </p:sp>
    </p:spTree>
    <p:extLst>
      <p:ext uri="{BB962C8B-B14F-4D97-AF65-F5344CB8AC3E}">
        <p14:creationId xmlns:p14="http://schemas.microsoft.com/office/powerpoint/2010/main" val="3829561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descr="A field of wheat with tracks in it">
            <a:extLst>
              <a:ext uri="{FF2B5EF4-FFF2-40B4-BE49-F238E27FC236}">
                <a16:creationId xmlns:a16="http://schemas.microsoft.com/office/drawing/2014/main" id="{5BA975B6-ACDF-974C-4B0A-792DE5F09CB6}"/>
              </a:ext>
            </a:extLst>
          </p:cNvPr>
          <p:cNvPicPr>
            <a:picLocks noGrp="1" noChangeAspect="1"/>
          </p:cNvPicPr>
          <p:nvPr>
            <p:ph type="pic" sz="quarter" idx="10"/>
          </p:nvPr>
        </p:nvPicPr>
        <p:blipFill>
          <a:blip r:embed="rId2">
            <a:alphaModFix amt="50000"/>
          </a:blip>
          <a:srcRect/>
          <a:stretch/>
        </p:blipFill>
        <p:spPr>
          <a:xfrm>
            <a:off x="0" y="-2"/>
            <a:ext cx="12192000" cy="6858000"/>
          </a:xfrm>
        </p:spPr>
      </p:pic>
      <p:sp>
        <p:nvSpPr>
          <p:cNvPr id="3" name="Title 2">
            <a:extLst>
              <a:ext uri="{FF2B5EF4-FFF2-40B4-BE49-F238E27FC236}">
                <a16:creationId xmlns:a16="http://schemas.microsoft.com/office/drawing/2014/main" id="{05BF4AF3-2D87-5D1D-245D-49E6F0B09A40}"/>
              </a:ext>
            </a:extLst>
          </p:cNvPr>
          <p:cNvSpPr>
            <a:spLocks noGrp="1"/>
          </p:cNvSpPr>
          <p:nvPr>
            <p:ph type="title"/>
          </p:nvPr>
        </p:nvSpPr>
        <p:spPr>
          <a:xfrm>
            <a:off x="457201" y="295834"/>
            <a:ext cx="11604811" cy="5889813"/>
          </a:xfrm>
        </p:spPr>
        <p:txBody>
          <a:bodyPr/>
          <a:lstStyle/>
          <a:p>
            <a:pPr algn="l"/>
            <a:br>
              <a:rPr lang="en-US" sz="2400" dirty="0">
                <a:latin typeface="Times New Roman" panose="02020603050405020304" pitchFamily="18" charset="0"/>
                <a:cs typeface="Times New Roman" panose="02020603050405020304" pitchFamily="18" charset="0"/>
              </a:rPr>
            </a:br>
            <a:r>
              <a:rPr lang="en-US" sz="2400" dirty="0">
                <a:solidFill>
                  <a:schemeClr val="accent1"/>
                </a:solidFill>
                <a:latin typeface="Times New Roman" panose="02020603050405020304" pitchFamily="18" charset="0"/>
                <a:cs typeface="Times New Roman" panose="02020603050405020304" pitchFamily="18" charset="0"/>
              </a:rPr>
              <a:t>FFA is a lifelong organization that begins in the fifth grade and lasts as long as you want it. </a:t>
            </a:r>
            <a:br>
              <a:rPr lang="en-US" sz="2400" dirty="0">
                <a:solidFill>
                  <a:schemeClr val="accent1"/>
                </a:solidFill>
                <a:latin typeface="Times New Roman" panose="02020603050405020304" pitchFamily="18" charset="0"/>
                <a:cs typeface="Times New Roman" panose="02020603050405020304" pitchFamily="18" charset="0"/>
              </a:rPr>
            </a:br>
            <a:br>
              <a:rPr lang="en-US" sz="2400" dirty="0">
                <a:solidFill>
                  <a:schemeClr val="accent1"/>
                </a:solidFill>
                <a:latin typeface="Times New Roman" panose="02020603050405020304" pitchFamily="18" charset="0"/>
                <a:cs typeface="Times New Roman" panose="02020603050405020304" pitchFamily="18" charset="0"/>
              </a:rPr>
            </a:br>
            <a:r>
              <a:rPr lang="en-US" sz="2400" dirty="0">
                <a:solidFill>
                  <a:schemeClr val="accent1"/>
                </a:solidFill>
                <a:latin typeface="Times New Roman" panose="02020603050405020304" pitchFamily="18" charset="0"/>
                <a:cs typeface="Times New Roman" panose="02020603050405020304" pitchFamily="18" charset="0"/>
              </a:rPr>
              <a:t>Members can begin as student members and then activate their alumni membership, or they may simply begin as an alumni member. Whichever way a member begins, alumni is a type of membership within FFA. </a:t>
            </a:r>
            <a:br>
              <a:rPr lang="en-US" sz="2400" dirty="0">
                <a:solidFill>
                  <a:schemeClr val="accent1"/>
                </a:solidFill>
                <a:latin typeface="Times New Roman" panose="02020603050405020304" pitchFamily="18" charset="0"/>
                <a:cs typeface="Times New Roman" panose="02020603050405020304" pitchFamily="18" charset="0"/>
              </a:rPr>
            </a:br>
            <a:br>
              <a:rPr lang="en-US" sz="2400" dirty="0">
                <a:solidFill>
                  <a:schemeClr val="accent1"/>
                </a:solidFill>
                <a:latin typeface="Times New Roman" panose="02020603050405020304" pitchFamily="18" charset="0"/>
                <a:cs typeface="Times New Roman" panose="02020603050405020304" pitchFamily="18" charset="0"/>
              </a:rPr>
            </a:br>
            <a:r>
              <a:rPr lang="en-US" sz="2400" dirty="0">
                <a:solidFill>
                  <a:schemeClr val="accent1"/>
                </a:solidFill>
                <a:latin typeface="Times New Roman" panose="02020603050405020304" pitchFamily="18" charset="0"/>
                <a:cs typeface="Times New Roman" panose="02020603050405020304" pitchFamily="18" charset="0"/>
              </a:rPr>
              <a:t>Alumni members are volunteers made up of parents, family members, community members, supporters, former members and anyone interested in supporting agricultural education and FFA. </a:t>
            </a:r>
            <a:br>
              <a:rPr lang="en-US" sz="2400" dirty="0">
                <a:solidFill>
                  <a:schemeClr val="accent1"/>
                </a:solidFill>
                <a:latin typeface="Times New Roman" panose="02020603050405020304" pitchFamily="18" charset="0"/>
                <a:cs typeface="Times New Roman" panose="02020603050405020304" pitchFamily="18" charset="0"/>
              </a:rPr>
            </a:br>
            <a:endParaRPr lang="en-US" sz="24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007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4AEBF-73B2-2188-6E43-D85E829780A8}"/>
              </a:ext>
            </a:extLst>
          </p:cNvPr>
          <p:cNvSpPr>
            <a:spLocks noGrp="1"/>
          </p:cNvSpPr>
          <p:nvPr>
            <p:ph type="title"/>
          </p:nvPr>
        </p:nvSpPr>
        <p:spPr>
          <a:xfrm>
            <a:off x="389965" y="255494"/>
            <a:ext cx="6064623" cy="6225988"/>
          </a:xfrm>
        </p:spPr>
        <p:txBody>
          <a:bodyPr/>
          <a:lstStyle/>
          <a:p>
            <a:r>
              <a:rPr lang="en-US" sz="3200" dirty="0">
                <a:latin typeface="Times New Roman" panose="02020603050405020304" pitchFamily="18" charset="0"/>
                <a:cs typeface="Times New Roman" panose="02020603050405020304" pitchFamily="18" charset="0"/>
              </a:rPr>
              <a:t>FFA Alumni and supporters chapters help FFA achieve its vision of growing leaders, building communities and strengthening agriculture by:</a:t>
            </a:r>
          </a:p>
        </p:txBody>
      </p:sp>
      <p:pic>
        <p:nvPicPr>
          <p:cNvPr id="7" name="Picture Placeholder 4" descr="A close-up of a field">
            <a:extLst>
              <a:ext uri="{FF2B5EF4-FFF2-40B4-BE49-F238E27FC236}">
                <a16:creationId xmlns:a16="http://schemas.microsoft.com/office/drawing/2014/main" id="{DA3FAC68-747F-999F-4EF5-874B39A6DD5B}"/>
              </a:ext>
            </a:extLst>
          </p:cNvPr>
          <p:cNvPicPr>
            <a:picLocks noGrp="1" noChangeAspect="1"/>
          </p:cNvPicPr>
          <p:nvPr>
            <p:ph type="pic" sz="quarter" idx="15"/>
          </p:nvPr>
        </p:nvPicPr>
        <p:blipFill>
          <a:blip r:embed="rId2"/>
          <a:srcRect l="234" r="234"/>
          <a:stretch/>
        </p:blipFill>
        <p:spPr>
          <a:xfrm>
            <a:off x="6789480" y="0"/>
            <a:ext cx="5394960" cy="6858000"/>
          </a:xfrm>
        </p:spPr>
      </p:pic>
      <p:sp>
        <p:nvSpPr>
          <p:cNvPr id="5" name="Slide Number Placeholder 4">
            <a:extLst>
              <a:ext uri="{FF2B5EF4-FFF2-40B4-BE49-F238E27FC236}">
                <a16:creationId xmlns:a16="http://schemas.microsoft.com/office/drawing/2014/main" id="{B51885A6-2008-15E5-517B-3CBBFE99B11A}"/>
              </a:ext>
            </a:extLst>
          </p:cNvPr>
          <p:cNvSpPr>
            <a:spLocks noGrp="1"/>
          </p:cNvSpPr>
          <p:nvPr>
            <p:ph type="sldNum" sz="quarter" idx="4"/>
          </p:nvPr>
        </p:nvSpPr>
        <p:spPr>
          <a:xfrm>
            <a:off x="9791700" y="6356350"/>
            <a:ext cx="1562100" cy="365125"/>
          </a:xfrm>
        </p:spPr>
        <p:txBody>
          <a:bodyPr/>
          <a:lstStyle/>
          <a:p>
            <a:fld id="{EA87306C-81BA-4795-A5CA-9392456A8C1E}" type="slidenum">
              <a:rPr lang="en-US" smtClean="0"/>
              <a:pPr/>
              <a:t>5</a:t>
            </a:fld>
            <a:endParaRPr lang="en-US" dirty="0"/>
          </a:p>
        </p:txBody>
      </p:sp>
    </p:spTree>
    <p:extLst>
      <p:ext uri="{BB962C8B-B14F-4D97-AF65-F5344CB8AC3E}">
        <p14:creationId xmlns:p14="http://schemas.microsoft.com/office/powerpoint/2010/main" val="788226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le 20">
            <a:extLst>
              <a:ext uri="{FF2B5EF4-FFF2-40B4-BE49-F238E27FC236}">
                <a16:creationId xmlns:a16="http://schemas.microsoft.com/office/drawing/2014/main" id="{EAB21749-21E0-B555-8423-AF94BE383D1C}"/>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C082290F-76CE-97A7-ECB5-83B0FEA27B37}"/>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1" y="36931"/>
            <a:ext cx="12192001" cy="6684544"/>
          </a:xfrm>
        </p:spPr>
      </p:pic>
      <p:sp>
        <p:nvSpPr>
          <p:cNvPr id="2" name="Slide Number Placeholder 1">
            <a:extLst>
              <a:ext uri="{FF2B5EF4-FFF2-40B4-BE49-F238E27FC236}">
                <a16:creationId xmlns:a16="http://schemas.microsoft.com/office/drawing/2014/main" id="{C0D15DC2-8425-2530-3D59-ABE5D5C4AD2E}"/>
              </a:ext>
            </a:extLst>
          </p:cNvPr>
          <p:cNvSpPr>
            <a:spLocks noGrp="1"/>
          </p:cNvSpPr>
          <p:nvPr>
            <p:ph type="sldNum" sz="quarter" idx="4"/>
          </p:nvPr>
        </p:nvSpPr>
        <p:spPr/>
        <p:txBody>
          <a:bodyPr/>
          <a:lstStyle/>
          <a:p>
            <a:fld id="{EA87306C-81BA-4795-A5CA-9392456A8C1E}" type="slidenum">
              <a:rPr lang="en-US" smtClean="0"/>
              <a:pPr/>
              <a:t>6</a:t>
            </a:fld>
            <a:endParaRPr lang="en-US" dirty="0"/>
          </a:p>
        </p:txBody>
      </p:sp>
      <p:sp>
        <p:nvSpPr>
          <p:cNvPr id="4" name="TextBox 3">
            <a:extLst>
              <a:ext uri="{FF2B5EF4-FFF2-40B4-BE49-F238E27FC236}">
                <a16:creationId xmlns:a16="http://schemas.microsoft.com/office/drawing/2014/main" id="{A578CBB0-0A9F-D3CA-59D8-8316121D1247}"/>
              </a:ext>
            </a:extLst>
          </p:cNvPr>
          <p:cNvSpPr txBox="1"/>
          <p:nvPr/>
        </p:nvSpPr>
        <p:spPr>
          <a:xfrm>
            <a:off x="398929" y="517636"/>
            <a:ext cx="11394142" cy="6124754"/>
          </a:xfrm>
          <a:prstGeom prst="rect">
            <a:avLst/>
          </a:prstGeom>
          <a:noFill/>
        </p:spPr>
        <p:txBody>
          <a:bodyPr wrap="square" rtlCol="0">
            <a:spAutoFit/>
          </a:bodyPr>
          <a:lstStyle/>
          <a:p>
            <a:r>
              <a:rPr lang="en-US" sz="2800" dirty="0">
                <a:solidFill>
                  <a:schemeClr val="bg1"/>
                </a:solidFill>
                <a:latin typeface="Times New Roman" panose="02020603050405020304" pitchFamily="18" charset="0"/>
                <a:cs typeface="Times New Roman" panose="02020603050405020304" pitchFamily="18" charset="0"/>
              </a:rPr>
              <a:t>Engaging Our Students </a:t>
            </a:r>
          </a:p>
          <a:p>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p>
          <a:p>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p>
          <a:p>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By connecting students with the industry of agriculture, we prepare them for career success. </a:t>
            </a:r>
          </a:p>
          <a:p>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By communicating the value of FFA experiences in our lives, we demonstrate how students are prepared for a successful future.</a:t>
            </a:r>
            <a:r>
              <a:rPr lang="en-US" sz="2800" dirty="0">
                <a:solidFill>
                  <a:schemeClr val="bg1"/>
                </a:solidFill>
              </a:rPr>
              <a:t> </a:t>
            </a:r>
          </a:p>
        </p:txBody>
      </p:sp>
    </p:spTree>
    <p:extLst>
      <p:ext uri="{BB962C8B-B14F-4D97-AF65-F5344CB8AC3E}">
        <p14:creationId xmlns:p14="http://schemas.microsoft.com/office/powerpoint/2010/main" val="20128782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20D49D-54D9-1A93-2270-F8D72E41F6C1}"/>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8E5DF8E2-0685-6FDB-A685-6248EC797009}"/>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C874618D-BA22-E057-E82B-00CD39922AE5}"/>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1" y="36931"/>
            <a:ext cx="12192001" cy="6684544"/>
          </a:xfrm>
        </p:spPr>
      </p:pic>
      <p:sp>
        <p:nvSpPr>
          <p:cNvPr id="2" name="Slide Number Placeholder 1">
            <a:extLst>
              <a:ext uri="{FF2B5EF4-FFF2-40B4-BE49-F238E27FC236}">
                <a16:creationId xmlns:a16="http://schemas.microsoft.com/office/drawing/2014/main" id="{2235CD04-CB6C-EC0A-F79E-7F0922079E49}"/>
              </a:ext>
            </a:extLst>
          </p:cNvPr>
          <p:cNvSpPr>
            <a:spLocks noGrp="1"/>
          </p:cNvSpPr>
          <p:nvPr>
            <p:ph type="sldNum" sz="quarter" idx="4"/>
          </p:nvPr>
        </p:nvSpPr>
        <p:spPr/>
        <p:txBody>
          <a:bodyPr/>
          <a:lstStyle/>
          <a:p>
            <a:fld id="{EA87306C-81BA-4795-A5CA-9392456A8C1E}" type="slidenum">
              <a:rPr lang="en-US" smtClean="0"/>
              <a:pPr/>
              <a:t>7</a:t>
            </a:fld>
            <a:endParaRPr lang="en-US" dirty="0"/>
          </a:p>
        </p:txBody>
      </p:sp>
      <p:sp>
        <p:nvSpPr>
          <p:cNvPr id="4" name="TextBox 3">
            <a:extLst>
              <a:ext uri="{FF2B5EF4-FFF2-40B4-BE49-F238E27FC236}">
                <a16:creationId xmlns:a16="http://schemas.microsoft.com/office/drawing/2014/main" id="{4A4F74BA-7BCD-CEDB-DB92-6F1E967F03B9}"/>
              </a:ext>
            </a:extLst>
          </p:cNvPr>
          <p:cNvSpPr txBox="1"/>
          <p:nvPr/>
        </p:nvSpPr>
        <p:spPr>
          <a:xfrm>
            <a:off x="242047" y="327222"/>
            <a:ext cx="11551024" cy="6001643"/>
          </a:xfrm>
          <a:prstGeom prst="rect">
            <a:avLst/>
          </a:prstGeom>
          <a:noFill/>
        </p:spPr>
        <p:txBody>
          <a:bodyPr wrap="square" rtlCol="0">
            <a:spAutoFit/>
          </a:bodyPr>
          <a:lstStyle/>
          <a:p>
            <a:r>
              <a:rPr lang="en-US" sz="2400" b="1" dirty="0">
                <a:solidFill>
                  <a:schemeClr val="bg1"/>
                </a:solidFill>
                <a:latin typeface="Times New Roman" panose="02020603050405020304" pitchFamily="18" charset="0"/>
                <a:cs typeface="Times New Roman" panose="02020603050405020304" pitchFamily="18" charset="0"/>
              </a:rPr>
              <a:t>Supporting Our Advisors </a:t>
            </a:r>
          </a:p>
          <a:p>
            <a:endParaRPr lang="en-US" sz="2400" b="1" dirty="0">
              <a:solidFill>
                <a:schemeClr val="bg1"/>
              </a:solidFill>
              <a:latin typeface="Times New Roman" panose="02020603050405020304" pitchFamily="18" charset="0"/>
              <a:cs typeface="Times New Roman" panose="02020603050405020304" pitchFamily="18" charset="0"/>
            </a:endParaRPr>
          </a:p>
          <a:p>
            <a:r>
              <a:rPr lang="en-US" sz="2400" dirty="0">
                <a:solidFill>
                  <a:schemeClr val="bg1"/>
                </a:solidFill>
                <a:latin typeface="Times New Roman" panose="02020603050405020304" pitchFamily="18" charset="0"/>
                <a:cs typeface="Times New Roman" panose="02020603050405020304" pitchFamily="18" charset="0"/>
              </a:rPr>
              <a:t>Agriculture educators/FFA advisors are the heart of our organization. We have the unique opportunity to support our instructors every day. </a:t>
            </a:r>
          </a:p>
          <a:p>
            <a:endParaRPr lang="en-US" sz="2400" dirty="0">
              <a:solidFill>
                <a:schemeClr val="bg1"/>
              </a:solidFill>
              <a:latin typeface="Times New Roman" panose="02020603050405020304" pitchFamily="18" charset="0"/>
              <a:cs typeface="Times New Roman" panose="02020603050405020304" pitchFamily="18" charset="0"/>
            </a:endParaRPr>
          </a:p>
          <a:p>
            <a:r>
              <a:rPr lang="en-US" sz="2400" dirty="0">
                <a:solidFill>
                  <a:schemeClr val="bg1"/>
                </a:solidFill>
                <a:latin typeface="Times New Roman" panose="02020603050405020304" pitchFamily="18" charset="0"/>
                <a:cs typeface="Times New Roman" panose="02020603050405020304" pitchFamily="18" charset="0"/>
              </a:rPr>
              <a:t>By providing quality resources and professional development, we support our instructors. </a:t>
            </a:r>
          </a:p>
          <a:p>
            <a:endParaRPr lang="en-US" sz="2400" dirty="0">
              <a:solidFill>
                <a:schemeClr val="bg1"/>
              </a:solidFill>
              <a:latin typeface="Times New Roman" panose="02020603050405020304" pitchFamily="18" charset="0"/>
              <a:cs typeface="Times New Roman" panose="02020603050405020304" pitchFamily="18" charset="0"/>
            </a:endParaRPr>
          </a:p>
          <a:p>
            <a:r>
              <a:rPr lang="en-US" sz="2400" dirty="0">
                <a:solidFill>
                  <a:schemeClr val="bg1"/>
                </a:solidFill>
                <a:latin typeface="Times New Roman" panose="02020603050405020304" pitchFamily="18" charset="0"/>
                <a:cs typeface="Times New Roman" panose="02020603050405020304" pitchFamily="18" charset="0"/>
              </a:rPr>
              <a:t>By engaging trained FFA Alumni and volunteers through the use of volunteer management tools and development conferences delivered at the state and national levels, we assist instructors with optimizing work-life balance. </a:t>
            </a:r>
          </a:p>
          <a:p>
            <a:endParaRPr lang="en-US" sz="2400" dirty="0">
              <a:solidFill>
                <a:schemeClr val="bg1"/>
              </a:solidFill>
              <a:latin typeface="Times New Roman" panose="02020603050405020304" pitchFamily="18" charset="0"/>
              <a:cs typeface="Times New Roman" panose="02020603050405020304" pitchFamily="18" charset="0"/>
            </a:endParaRPr>
          </a:p>
          <a:p>
            <a:r>
              <a:rPr lang="en-US" sz="2400" dirty="0">
                <a:solidFill>
                  <a:schemeClr val="bg1"/>
                </a:solidFill>
                <a:latin typeface="Times New Roman" panose="02020603050405020304" pitchFamily="18" charset="0"/>
                <a:cs typeface="Times New Roman" panose="02020603050405020304" pitchFamily="18" charset="0"/>
              </a:rPr>
              <a:t>By recognizing the work of our instructors to deliver the three-component model of agricultural education, we raise awareness of their accomplishments. </a:t>
            </a:r>
          </a:p>
          <a:p>
            <a:endParaRPr lang="en-US" sz="2400" dirty="0">
              <a:solidFill>
                <a:schemeClr val="bg1"/>
              </a:solidFill>
              <a:latin typeface="Times New Roman" panose="02020603050405020304" pitchFamily="18" charset="0"/>
              <a:cs typeface="Times New Roman" panose="02020603050405020304" pitchFamily="18" charset="0"/>
            </a:endParaRPr>
          </a:p>
          <a:p>
            <a:r>
              <a:rPr lang="en-US" sz="2400" dirty="0">
                <a:solidFill>
                  <a:schemeClr val="bg1"/>
                </a:solidFill>
                <a:latin typeface="Times New Roman" panose="02020603050405020304" pitchFamily="18" charset="0"/>
                <a:cs typeface="Times New Roman" panose="02020603050405020304" pitchFamily="18" charset="0"/>
              </a:rPr>
              <a:t>By unifying the local community to support agricultural education and FFA activities and provide valuable assistance.</a:t>
            </a:r>
            <a:endParaRPr lang="en-US" sz="2400" dirty="0">
              <a:solidFill>
                <a:schemeClr val="bg1"/>
              </a:solidFill>
            </a:endParaRPr>
          </a:p>
        </p:txBody>
      </p:sp>
    </p:spTree>
    <p:extLst>
      <p:ext uri="{BB962C8B-B14F-4D97-AF65-F5344CB8AC3E}">
        <p14:creationId xmlns:p14="http://schemas.microsoft.com/office/powerpoint/2010/main" val="1132865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A3FD32-AF66-9396-E7B1-5B4EC71710ED}"/>
            </a:ext>
          </a:extLst>
        </p:cNvPr>
        <p:cNvGrpSpPr/>
        <p:nvPr/>
      </p:nvGrpSpPr>
      <p:grpSpPr>
        <a:xfrm>
          <a:off x="0" y="0"/>
          <a:ext cx="0" cy="0"/>
          <a:chOff x="0" y="0"/>
          <a:chExt cx="0" cy="0"/>
        </a:xfrm>
      </p:grpSpPr>
      <p:sp>
        <p:nvSpPr>
          <p:cNvPr id="21" name="Title 20">
            <a:extLst>
              <a:ext uri="{FF2B5EF4-FFF2-40B4-BE49-F238E27FC236}">
                <a16:creationId xmlns:a16="http://schemas.microsoft.com/office/drawing/2014/main" id="{16DB292B-7C18-8DC2-946C-7FA2E61296EB}"/>
              </a:ext>
            </a:extLst>
          </p:cNvPr>
          <p:cNvSpPr>
            <a:spLocks noGrp="1"/>
          </p:cNvSpPr>
          <p:nvPr>
            <p:ph type="title"/>
          </p:nvPr>
        </p:nvSpPr>
        <p:spPr>
          <a:xfrm>
            <a:off x="6096001" y="517637"/>
            <a:ext cx="5697070" cy="5822726"/>
          </a:xfrm>
        </p:spPr>
        <p:txBody>
          <a:bodyPr/>
          <a:lstStyle/>
          <a:p>
            <a:pPr algn="l"/>
            <a:r>
              <a:rPr lang="en-US" sz="2000" b="1" dirty="0">
                <a:latin typeface="Times New Roman" panose="02020603050405020304" pitchFamily="18" charset="0"/>
                <a:cs typeface="Times New Roman" panose="02020603050405020304" pitchFamily="18" charset="0"/>
              </a:rPr>
              <a:t>Engaging Our Students:</a:t>
            </a:r>
            <a:br>
              <a:rPr lang="en-US" sz="2000" b="1" dirty="0">
                <a:latin typeface="Times New Roman" panose="02020603050405020304" pitchFamily="18" charset="0"/>
                <a:cs typeface="Times New Roman" panose="02020603050405020304" pitchFamily="18" charset="0"/>
              </a:rPr>
            </a:b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As they develop premier leadership and personal growth, students become better equipped for career success. We have opportunities to help students develop every day.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offering students relevant resources through the gifts of time, talents and financial resources, we help them achieve success. </a:t>
            </a:r>
            <a:br>
              <a:rPr lang="en-US" sz="2000" dirty="0">
                <a:latin typeface="Times New Roman" panose="02020603050405020304" pitchFamily="18" charset="0"/>
                <a:cs typeface="Times New Roman" panose="02020603050405020304" pitchFamily="18" charset="0"/>
              </a:rPr>
            </a:b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By connecting students with the industry of agriculture, we prepare them for career success.  By communicating the value of FFA experiences in our lives, we demonstrate how students are prepared for a successful future. </a:t>
            </a:r>
          </a:p>
        </p:txBody>
      </p:sp>
      <p:pic>
        <p:nvPicPr>
          <p:cNvPr id="12" name="Picture Placeholder 20" descr="Close up of green grass">
            <a:extLst>
              <a:ext uri="{FF2B5EF4-FFF2-40B4-BE49-F238E27FC236}">
                <a16:creationId xmlns:a16="http://schemas.microsoft.com/office/drawing/2014/main" id="{335B3674-CB33-FF92-70B3-497AAAC8D2D2}"/>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val="0"/>
              </a:ext>
            </a:extLst>
          </a:blip>
          <a:srcRect/>
          <a:stretch/>
        </p:blipFill>
        <p:spPr>
          <a:xfrm>
            <a:off x="-1" y="36931"/>
            <a:ext cx="12192001" cy="6684544"/>
          </a:xfrm>
        </p:spPr>
      </p:pic>
      <p:sp>
        <p:nvSpPr>
          <p:cNvPr id="2" name="Slide Number Placeholder 1">
            <a:extLst>
              <a:ext uri="{FF2B5EF4-FFF2-40B4-BE49-F238E27FC236}">
                <a16:creationId xmlns:a16="http://schemas.microsoft.com/office/drawing/2014/main" id="{5308C16C-FAF6-0E2D-B473-C88B6A45BF33}"/>
              </a:ext>
            </a:extLst>
          </p:cNvPr>
          <p:cNvSpPr>
            <a:spLocks noGrp="1"/>
          </p:cNvSpPr>
          <p:nvPr>
            <p:ph type="sldNum" sz="quarter" idx="4"/>
          </p:nvPr>
        </p:nvSpPr>
        <p:spPr/>
        <p:txBody>
          <a:bodyPr/>
          <a:lstStyle/>
          <a:p>
            <a:fld id="{EA87306C-81BA-4795-A5CA-9392456A8C1E}" type="slidenum">
              <a:rPr lang="en-US" smtClean="0"/>
              <a:pPr/>
              <a:t>8</a:t>
            </a:fld>
            <a:endParaRPr lang="en-US" dirty="0"/>
          </a:p>
        </p:txBody>
      </p:sp>
      <p:sp>
        <p:nvSpPr>
          <p:cNvPr id="4" name="TextBox 3">
            <a:extLst>
              <a:ext uri="{FF2B5EF4-FFF2-40B4-BE49-F238E27FC236}">
                <a16:creationId xmlns:a16="http://schemas.microsoft.com/office/drawing/2014/main" id="{3F1D0BDA-5C7C-94EA-F9F9-88B8A25DAA0E}"/>
              </a:ext>
            </a:extLst>
          </p:cNvPr>
          <p:cNvSpPr txBox="1"/>
          <p:nvPr/>
        </p:nvSpPr>
        <p:spPr>
          <a:xfrm>
            <a:off x="242047" y="327222"/>
            <a:ext cx="11551024" cy="6124754"/>
          </a:xfrm>
          <a:prstGeom prst="rect">
            <a:avLst/>
          </a:prstGeom>
          <a:noFill/>
        </p:spPr>
        <p:txBody>
          <a:bodyPr wrap="square" rtlCol="0">
            <a:spAutoFit/>
          </a:bodyPr>
          <a:lstStyle/>
          <a:p>
            <a:r>
              <a:rPr lang="en-US" sz="2800" b="1" dirty="0">
                <a:solidFill>
                  <a:schemeClr val="bg1"/>
                </a:solidFill>
                <a:latin typeface="Times New Roman" panose="02020603050405020304" pitchFamily="18" charset="0"/>
                <a:cs typeface="Times New Roman" panose="02020603050405020304" pitchFamily="18" charset="0"/>
              </a:rPr>
              <a:t>Telling Our Story </a:t>
            </a:r>
          </a:p>
          <a:p>
            <a:endParaRPr lang="en-US" sz="2800" b="1"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Our story is about FFA – but it is also about agriculture, food, natural resources and agricultural education. Each of us has opportunities to tell our story every day by:</a:t>
            </a:r>
          </a:p>
          <a:p>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Recruiting, educating and motivating members to use their influence at the local, state and national levels to advocate for agricultural education. </a:t>
            </a:r>
          </a:p>
          <a:p>
            <a:endParaRPr lang="en-US" sz="2800" dirty="0">
              <a:solidFill>
                <a:schemeClr val="bg1"/>
              </a:solidFill>
              <a:latin typeface="Times New Roman" panose="02020603050405020304" pitchFamily="18" charset="0"/>
              <a:cs typeface="Times New Roman" panose="02020603050405020304" pitchFamily="18" charset="0"/>
            </a:endParaRPr>
          </a:p>
          <a:p>
            <a:r>
              <a:rPr lang="en-US" sz="2800" dirty="0">
                <a:solidFill>
                  <a:schemeClr val="bg1"/>
                </a:solidFill>
                <a:latin typeface="Times New Roman" panose="02020603050405020304" pitchFamily="18" charset="0"/>
                <a:cs typeface="Times New Roman" panose="02020603050405020304" pitchFamily="18" charset="0"/>
              </a:rPr>
              <a:t>Building relationships with legislators, school board members, school administrators, local government leaders, business leaders and other community leaders. These relationships allow FFA Alumni and supporters chapter members to inform and communicate the importance of agricultural education.</a:t>
            </a:r>
          </a:p>
        </p:txBody>
      </p:sp>
    </p:spTree>
    <p:extLst>
      <p:ext uri="{BB962C8B-B14F-4D97-AF65-F5344CB8AC3E}">
        <p14:creationId xmlns:p14="http://schemas.microsoft.com/office/powerpoint/2010/main" val="607174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4D3E56-E2B2-ABEC-316E-08F992CB0911}"/>
            </a:ext>
          </a:extLst>
        </p:cNvPr>
        <p:cNvGrpSpPr/>
        <p:nvPr/>
      </p:nvGrpSpPr>
      <p:grpSpPr>
        <a:xfrm>
          <a:off x="0" y="0"/>
          <a:ext cx="0" cy="0"/>
          <a:chOff x="0" y="0"/>
          <a:chExt cx="0" cy="0"/>
        </a:xfrm>
      </p:grpSpPr>
      <p:pic>
        <p:nvPicPr>
          <p:cNvPr id="11" name="Picture Placeholder 10" descr="A green rolling hills with a sunset">
            <a:extLst>
              <a:ext uri="{FF2B5EF4-FFF2-40B4-BE49-F238E27FC236}">
                <a16:creationId xmlns:a16="http://schemas.microsoft.com/office/drawing/2014/main" id="{745D63AF-5476-D68B-4F8B-BF0F94973D45}"/>
              </a:ext>
            </a:extLst>
          </p:cNvPr>
          <p:cNvPicPr>
            <a:picLocks noGrp="1" noChangeAspect="1"/>
          </p:cNvPicPr>
          <p:nvPr>
            <p:ph type="pic" sz="quarter" idx="10"/>
          </p:nvPr>
        </p:nvPicPr>
        <p:blipFill>
          <a:blip r:embed="rId2"/>
          <a:srcRect/>
          <a:stretch/>
        </p:blipFill>
        <p:spPr>
          <a:xfrm>
            <a:off x="0" y="0"/>
            <a:ext cx="6772276" cy="6858000"/>
          </a:xfrm>
        </p:spPr>
      </p:pic>
      <p:sp>
        <p:nvSpPr>
          <p:cNvPr id="47" name="Title 46">
            <a:extLst>
              <a:ext uri="{FF2B5EF4-FFF2-40B4-BE49-F238E27FC236}">
                <a16:creationId xmlns:a16="http://schemas.microsoft.com/office/drawing/2014/main" id="{C752FD1F-F6AF-7A29-AB55-2969D79834F0}"/>
              </a:ext>
            </a:extLst>
          </p:cNvPr>
          <p:cNvSpPr>
            <a:spLocks noGrp="1"/>
          </p:cNvSpPr>
          <p:nvPr>
            <p:ph type="title"/>
          </p:nvPr>
        </p:nvSpPr>
        <p:spPr>
          <a:xfrm>
            <a:off x="1224747" y="2365057"/>
            <a:ext cx="4377400" cy="2160644"/>
          </a:xfrm>
        </p:spPr>
        <p:txBody>
          <a:bodyPr/>
          <a:lstStyle/>
          <a:p>
            <a:r>
              <a:rPr lang="en-US" dirty="0"/>
              <a:t>Why an ffa alumni?</a:t>
            </a:r>
          </a:p>
        </p:txBody>
      </p:sp>
      <p:sp>
        <p:nvSpPr>
          <p:cNvPr id="19" name="Text Placeholder 18">
            <a:extLst>
              <a:ext uri="{FF2B5EF4-FFF2-40B4-BE49-F238E27FC236}">
                <a16:creationId xmlns:a16="http://schemas.microsoft.com/office/drawing/2014/main" id="{54E5F44F-8CBC-11D2-4F11-4518251C6BD9}"/>
              </a:ext>
            </a:extLst>
          </p:cNvPr>
          <p:cNvSpPr>
            <a:spLocks noGrp="1"/>
          </p:cNvSpPr>
          <p:nvPr>
            <p:ph type="body" sz="quarter" idx="12"/>
          </p:nvPr>
        </p:nvSpPr>
        <p:spPr/>
        <p:txBody>
          <a:bodyPr/>
          <a:lstStyle/>
          <a:p>
            <a:endParaRPr lang="en-US" dirty="0"/>
          </a:p>
        </p:txBody>
      </p:sp>
      <p:sp>
        <p:nvSpPr>
          <p:cNvPr id="4" name="Text Placeholder 3">
            <a:extLst>
              <a:ext uri="{FF2B5EF4-FFF2-40B4-BE49-F238E27FC236}">
                <a16:creationId xmlns:a16="http://schemas.microsoft.com/office/drawing/2014/main" id="{C82217EB-CFE5-09AD-CA07-C546091DCB0C}"/>
              </a:ext>
            </a:extLst>
          </p:cNvPr>
          <p:cNvSpPr>
            <a:spLocks noGrp="1"/>
          </p:cNvSpPr>
          <p:nvPr>
            <p:ph type="body" sz="quarter" idx="11"/>
          </p:nvPr>
        </p:nvSpPr>
        <p:spPr>
          <a:xfrm>
            <a:off x="7100047" y="389965"/>
            <a:ext cx="4773706" cy="6078069"/>
          </a:xfrm>
        </p:spPr>
        <p:txBody>
          <a:bodyPr/>
          <a:lstStyle/>
          <a:p>
            <a:r>
              <a:rPr lang="en-US" dirty="0"/>
              <a:t>Due to affiliation with the state and national organizations; a local FFA Alumni and Supporters chapter is required to operate under a set structure, constitution and bylaws as a subservient organization to the local FFA program and FFA advisor. This provides organization and consistency. Also, by being part of a much larger family, members are able to share and gain ideas from other FFA Alumni and supporters from all over the country. The camaraderie and fellowship with other FFA Alumni and supporters help to grow the impact FFA Alumni and supporters make on the program.</a:t>
            </a:r>
          </a:p>
        </p:txBody>
      </p:sp>
      <p:sp>
        <p:nvSpPr>
          <p:cNvPr id="20" name="Slide Number Placeholder 19">
            <a:extLst>
              <a:ext uri="{FF2B5EF4-FFF2-40B4-BE49-F238E27FC236}">
                <a16:creationId xmlns:a16="http://schemas.microsoft.com/office/drawing/2014/main" id="{05F87916-2325-B23C-EE87-A83C1E3C0F37}"/>
              </a:ext>
            </a:extLst>
          </p:cNvPr>
          <p:cNvSpPr>
            <a:spLocks noGrp="1"/>
          </p:cNvSpPr>
          <p:nvPr>
            <p:ph type="sldNum" sz="quarter" idx="4"/>
          </p:nvPr>
        </p:nvSpPr>
        <p:spPr/>
        <p:txBody>
          <a:bodyPr/>
          <a:lstStyle/>
          <a:p>
            <a:fld id="{EA87306C-81BA-4795-A5CA-9392456A8C1E}" type="slidenum">
              <a:rPr lang="en-US" smtClean="0"/>
              <a:pPr/>
              <a:t>9</a:t>
            </a:fld>
            <a:endParaRPr lang="en-US" dirty="0"/>
          </a:p>
        </p:txBody>
      </p:sp>
    </p:spTree>
    <p:extLst>
      <p:ext uri="{BB962C8B-B14F-4D97-AF65-F5344CB8AC3E}">
        <p14:creationId xmlns:p14="http://schemas.microsoft.com/office/powerpoint/2010/main" val="516966698"/>
      </p:ext>
    </p:extLst>
  </p:cSld>
  <p:clrMapOvr>
    <a:masterClrMapping/>
  </p:clrMapOvr>
</p:sld>
</file>

<file path=ppt/theme/theme1.xml><?xml version="1.0" encoding="utf-8"?>
<a:theme xmlns:a="http://schemas.openxmlformats.org/drawingml/2006/main" name="Custom">
  <a:themeElements>
    <a:clrScheme name="Custom 19">
      <a:dk1>
        <a:sysClr val="windowText" lastClr="000000"/>
      </a:dk1>
      <a:lt1>
        <a:sysClr val="window" lastClr="FFFFFF"/>
      </a:lt1>
      <a:dk2>
        <a:srgbClr val="44546A"/>
      </a:dk2>
      <a:lt2>
        <a:srgbClr val="E7E6E6"/>
      </a:lt2>
      <a:accent1>
        <a:srgbClr val="B4D0E9"/>
      </a:accent1>
      <a:accent2>
        <a:srgbClr val="476977"/>
      </a:accent2>
      <a:accent3>
        <a:srgbClr val="79BBE9"/>
      </a:accent3>
      <a:accent4>
        <a:srgbClr val="6B8043"/>
      </a:accent4>
      <a:accent5>
        <a:srgbClr val="9ACF21"/>
      </a:accent5>
      <a:accent6>
        <a:srgbClr val="CFDCA5"/>
      </a:accent6>
      <a:hlink>
        <a:srgbClr val="0563C1"/>
      </a:hlink>
      <a:folHlink>
        <a:srgbClr val="954F72"/>
      </a:folHlink>
    </a:clrScheme>
    <a:fontScheme name="Custom 26">
      <a:majorFont>
        <a:latin typeface="Tenorite Bold"/>
        <a:ea typeface=""/>
        <a:cs typeface=""/>
      </a:majorFont>
      <a:minorFont>
        <a:latin typeface="Tenorite "/>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16411175_Win32_SL_V6" id="{2596AF0E-92BF-4F5A-A2A1-B1C9D33CD0CE}" vid="{0709752F-9199-467A-B305-5274ECB683C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9424615-5FE5-4F43-AE24-3BC9A0532687}">
  <ds:schemaRefs>
    <ds:schemaRef ds:uri="http://schemas.microsoft.com/sharepoint/v3/contenttype/forms"/>
  </ds:schemaRefs>
</ds:datastoreItem>
</file>

<file path=customXml/itemProps2.xml><?xml version="1.0" encoding="utf-8"?>
<ds:datastoreItem xmlns:ds="http://schemas.openxmlformats.org/officeDocument/2006/customXml" ds:itemID="{AF19A644-6410-4EC7-894C-877E70305DFF}">
  <ds:schemaRefs>
    <ds:schemaRef ds:uri="http://schemas.microsoft.com/office/2006/metadata/properties"/>
    <ds:schemaRef ds:uri="http://schemas.microsoft.com/office/infopath/2007/PartnerControls"/>
    <ds:schemaRef ds:uri="http://schemas.microsoft.com/sharepoint/v3"/>
    <ds:schemaRef ds:uri="71af3243-3dd4-4a8d-8c0d-dd76da1f02a5"/>
    <ds:schemaRef ds:uri="230e9df3-be65-4c73-a93b-d1236ebd677e"/>
  </ds:schemaRefs>
</ds:datastoreItem>
</file>

<file path=customXml/itemProps3.xml><?xml version="1.0" encoding="utf-8"?>
<ds:datastoreItem xmlns:ds="http://schemas.openxmlformats.org/officeDocument/2006/customXml" ds:itemID="{15AD180A-D253-4F84-BD24-8EE736E655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{8F1686D5-EA96-483B-82C4-B42D3B479720}tf16411175_win32</Template>
  <TotalTime>123</TotalTime>
  <Words>2395</Words>
  <Application>Microsoft Office PowerPoint</Application>
  <PresentationFormat>Widescreen</PresentationFormat>
  <Paragraphs>121</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Arial</vt:lpstr>
      <vt:lpstr>Calibri</vt:lpstr>
      <vt:lpstr>Raleway</vt:lpstr>
      <vt:lpstr>Source Sans Pro</vt:lpstr>
      <vt:lpstr>Tenorite </vt:lpstr>
      <vt:lpstr>Tenorite Bold</vt:lpstr>
      <vt:lpstr>Times New Roman</vt:lpstr>
      <vt:lpstr>Custom</vt:lpstr>
      <vt:lpstr>Wisconsin FFA Alumni and Supporters</vt:lpstr>
      <vt:lpstr>Our mission</vt:lpstr>
      <vt:lpstr>Reasons to have an FFA Alumni and Supporters chapter</vt:lpstr>
      <vt:lpstr> FFA is a lifelong organization that begins in the fifth grade and lasts as long as you want it.   Members can begin as student members and then activate their alumni membership, or they may simply begin as an alumni member. Whichever way a member begins, alumni is a type of membership within FFA.   Alumni members are volunteers made up of parents, family members, community members, supporters, former members and anyone interested in supporting agricultural education and FFA.  </vt:lpstr>
      <vt:lpstr>FFA Alumni and supporters chapters help FFA achieve its vision of growing leaders, building communities and strengthening agriculture by:</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Why an ffa alumni?</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What does the  National ffa Alumni  and supporters  Provide to Affiliates?</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What does the  Wisconsin ffa Alumni  and supporters  Provide to Affiliates?</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Engaging Our Students:   As they develop premier leadership and personal growth, students become better equipped for career success. We have opportunities to help students develop every day.   By offering students relevant resources through the gifts of time, talents and financial resources, we help them achieve success.   By connecting students with the industry of agriculture, we prepare them for career success.  By communicating the value of FFA experiences in our lives, we demonstrate how students are prepared for a successful future.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Cheryl Steinbach</dc:creator>
  <cp:lastModifiedBy>Cheryl Steinbach</cp:lastModifiedBy>
  <cp:revision>1</cp:revision>
  <dcterms:created xsi:type="dcterms:W3CDTF">2025-02-10T15:51:59Z</dcterms:created>
  <dcterms:modified xsi:type="dcterms:W3CDTF">2025-02-10T19:43:59Z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